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7" r:id="rId2"/>
  </p:sldIdLst>
  <p:sldSz cx="1598295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0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6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134" y="72"/>
      </p:cViewPr>
      <p:guideLst>
        <p:guide orient="horz" pos="3240"/>
        <p:guide pos="503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721" y="1683545"/>
            <a:ext cx="13585508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7869" y="5403057"/>
            <a:ext cx="11987213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37799" y="547688"/>
            <a:ext cx="344632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8829" y="547688"/>
            <a:ext cx="10139184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04" y="2564609"/>
            <a:ext cx="13785294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504" y="6884197"/>
            <a:ext cx="13785294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7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828" y="2738438"/>
            <a:ext cx="6792754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1368" y="2738438"/>
            <a:ext cx="6792754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10" y="547690"/>
            <a:ext cx="13785294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0911" y="2521745"/>
            <a:ext cx="676153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0911" y="3757613"/>
            <a:ext cx="6761536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91369" y="2521745"/>
            <a:ext cx="6794836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091369" y="3757613"/>
            <a:ext cx="6794836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2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2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10" y="685800"/>
            <a:ext cx="515491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836" y="1481140"/>
            <a:ext cx="8091368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910" y="3086100"/>
            <a:ext cx="515491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910" y="685800"/>
            <a:ext cx="5154917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94836" y="1481140"/>
            <a:ext cx="8091368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0910" y="3086100"/>
            <a:ext cx="5154917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8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8828" y="547690"/>
            <a:ext cx="13785294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8828" y="2738438"/>
            <a:ext cx="13785294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8828" y="9534527"/>
            <a:ext cx="35961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6FA1-2F99-4DC0-8852-B5971236FF51}" type="datetimeFigureOut">
              <a:rPr lang="en-US" smtClean="0"/>
              <a:t>7/1/2022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94352" y="9534527"/>
            <a:ext cx="539424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7958" y="9534527"/>
            <a:ext cx="359616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8D2C-0B88-4E82-BCDF-EEB634A6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9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254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</dc:creator>
  <cp:lastModifiedBy>Michelle Brubaker</cp:lastModifiedBy>
  <cp:revision>12</cp:revision>
  <dcterms:created xsi:type="dcterms:W3CDTF">2018-12-11T23:01:33Z</dcterms:created>
  <dcterms:modified xsi:type="dcterms:W3CDTF">2022-07-02T06:35:27Z</dcterms:modified>
</cp:coreProperties>
</file>