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5" r:id="rId79"/>
    <p:sldId id="336" r:id="rId80"/>
    <p:sldId id="337" r:id="rId81"/>
    <p:sldId id="338" r:id="rId82"/>
    <p:sldId id="339" r:id="rId83"/>
    <p:sldId id="340" r:id="rId84"/>
    <p:sldId id="341" r:id="rId85"/>
    <p:sldId id="342" r:id="rId86"/>
    <p:sldId id="343" r:id="rId87"/>
    <p:sldId id="344" r:id="rId88"/>
    <p:sldId id="345" r:id="rId89"/>
    <p:sldId id="346" r:id="rId90"/>
    <p:sldId id="347" r:id="rId91"/>
    <p:sldId id="348" r:id="rId92"/>
    <p:sldId id="349" r:id="rId93"/>
    <p:sldId id="350" r:id="rId94"/>
    <p:sldId id="351" r:id="rId95"/>
    <p:sldId id="352" r:id="rId96"/>
    <p:sldId id="353" r:id="rId97"/>
    <p:sldId id="354" r:id="rId98"/>
    <p:sldId id="355" r:id="rId99"/>
    <p:sldId id="356" r:id="rId100"/>
    <p:sldId id="357" r:id="rId101"/>
  </p:sldIdLst>
  <p:sldSz cx="7886700" cy="10287000"/>
  <p:notesSz cx="6858000" cy="9144000"/>
  <p:embeddedFontLst>
    <p:embeddedFont>
      <p:font typeface="Calibri" panose="020F0502020204030204" pitchFamily="34" charset="0"/>
      <p:regular r:id="rId102"/>
      <p:bold r:id="rId103"/>
      <p:italic r:id="rId104"/>
      <p:boldItalic r:id="rId105"/>
    </p:embeddedFont>
    <p:embeddedFont>
      <p:font typeface="Calibri Light" panose="020F0302020204030204" pitchFamily="34" charset="0"/>
      <p:regular r:id="rId106"/>
      <p:italic r:id="rId10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64" userDrawn="1">
          <p15:clr>
            <a:srgbClr val="A4A3A4"/>
          </p15:clr>
        </p15:guide>
        <p15:guide id="2" pos="24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2964" y="72"/>
      </p:cViewPr>
      <p:guideLst>
        <p:guide orient="horz" pos="3264"/>
        <p:guide pos="24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font" Target="fonts/font6.fntdata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font" Target="fonts/font1.fntdata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font" Target="fonts/font2.fntdata"/><Relationship Id="rId108" Type="http://schemas.openxmlformats.org/officeDocument/2006/relationships/presProps" Target="pres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font" Target="fonts/font5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font" Target="fonts/font3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1503" y="1683545"/>
            <a:ext cx="6703695" cy="3581400"/>
          </a:xfrm>
        </p:spPr>
        <p:txBody>
          <a:bodyPr anchor="b"/>
          <a:lstStyle>
            <a:lvl1pPr algn="ctr">
              <a:defRPr sz="51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5838" y="5403057"/>
            <a:ext cx="5915025" cy="2483643"/>
          </a:xfrm>
        </p:spPr>
        <p:txBody>
          <a:bodyPr/>
          <a:lstStyle>
            <a:lvl1pPr marL="0" indent="0" algn="ctr">
              <a:buNone/>
              <a:defRPr sz="2070"/>
            </a:lvl1pPr>
            <a:lvl2pPr marL="394335" indent="0" algn="ctr">
              <a:buNone/>
              <a:defRPr sz="1725"/>
            </a:lvl2pPr>
            <a:lvl3pPr marL="788670" indent="0" algn="ctr">
              <a:buNone/>
              <a:defRPr sz="1553"/>
            </a:lvl3pPr>
            <a:lvl4pPr marL="1183005" indent="0" algn="ctr">
              <a:buNone/>
              <a:defRPr sz="1380"/>
            </a:lvl4pPr>
            <a:lvl5pPr marL="1577340" indent="0" algn="ctr">
              <a:buNone/>
              <a:defRPr sz="1380"/>
            </a:lvl5pPr>
            <a:lvl6pPr marL="1971675" indent="0" algn="ctr">
              <a:buNone/>
              <a:defRPr sz="1380"/>
            </a:lvl6pPr>
            <a:lvl7pPr marL="2366010" indent="0" algn="ctr">
              <a:buNone/>
              <a:defRPr sz="1380"/>
            </a:lvl7pPr>
            <a:lvl8pPr marL="2760345" indent="0" algn="ctr">
              <a:buNone/>
              <a:defRPr sz="1380"/>
            </a:lvl8pPr>
            <a:lvl9pPr marL="3154680" indent="0" algn="ctr">
              <a:buNone/>
              <a:defRPr sz="13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FAE5F-81A4-437A-9858-0633556EED17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79E6-1E5A-4109-B679-7069BCA10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5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FAE5F-81A4-437A-9858-0633556EED17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79E6-1E5A-4109-B679-7069BCA10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133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43920" y="547688"/>
            <a:ext cx="170057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2211" y="547688"/>
            <a:ext cx="5003125" cy="871775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FAE5F-81A4-437A-9858-0633556EED17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79E6-1E5A-4109-B679-7069BCA10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59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FAE5F-81A4-437A-9858-0633556EED17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79E6-1E5A-4109-B679-7069BCA10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42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103" y="2564609"/>
            <a:ext cx="6802279" cy="4279106"/>
          </a:xfrm>
        </p:spPr>
        <p:txBody>
          <a:bodyPr anchor="b"/>
          <a:lstStyle>
            <a:lvl1pPr>
              <a:defRPr sz="51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8103" y="6884197"/>
            <a:ext cx="6802279" cy="2250281"/>
          </a:xfrm>
        </p:spPr>
        <p:txBody>
          <a:bodyPr/>
          <a:lstStyle>
            <a:lvl1pPr marL="0" indent="0">
              <a:buNone/>
              <a:defRPr sz="2070">
                <a:solidFill>
                  <a:schemeClr val="tx1"/>
                </a:solidFill>
              </a:defRPr>
            </a:lvl1pPr>
            <a:lvl2pPr marL="394335" indent="0">
              <a:buNone/>
              <a:defRPr sz="1725">
                <a:solidFill>
                  <a:schemeClr val="tx1">
                    <a:tint val="75000"/>
                  </a:schemeClr>
                </a:solidFill>
              </a:defRPr>
            </a:lvl2pPr>
            <a:lvl3pPr marL="788670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3pPr>
            <a:lvl4pPr marL="1183005" indent="0">
              <a:buNone/>
              <a:defRPr sz="1380">
                <a:solidFill>
                  <a:schemeClr val="tx1">
                    <a:tint val="75000"/>
                  </a:schemeClr>
                </a:solidFill>
              </a:defRPr>
            </a:lvl4pPr>
            <a:lvl5pPr marL="1577340" indent="0">
              <a:buNone/>
              <a:defRPr sz="1380">
                <a:solidFill>
                  <a:schemeClr val="tx1">
                    <a:tint val="75000"/>
                  </a:schemeClr>
                </a:solidFill>
              </a:defRPr>
            </a:lvl5pPr>
            <a:lvl6pPr marL="1971675" indent="0">
              <a:buNone/>
              <a:defRPr sz="1380">
                <a:solidFill>
                  <a:schemeClr val="tx1">
                    <a:tint val="75000"/>
                  </a:schemeClr>
                </a:solidFill>
              </a:defRPr>
            </a:lvl6pPr>
            <a:lvl7pPr marL="2366010" indent="0">
              <a:buNone/>
              <a:defRPr sz="1380">
                <a:solidFill>
                  <a:schemeClr val="tx1">
                    <a:tint val="75000"/>
                  </a:schemeClr>
                </a:solidFill>
              </a:defRPr>
            </a:lvl7pPr>
            <a:lvl8pPr marL="2760345" indent="0">
              <a:buNone/>
              <a:defRPr sz="1380">
                <a:solidFill>
                  <a:schemeClr val="tx1">
                    <a:tint val="75000"/>
                  </a:schemeClr>
                </a:solidFill>
              </a:defRPr>
            </a:lvl8pPr>
            <a:lvl9pPr marL="3154680" indent="0">
              <a:buNone/>
              <a:defRPr sz="13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FAE5F-81A4-437A-9858-0633556EED17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79E6-1E5A-4109-B679-7069BCA10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67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2210" y="2738438"/>
            <a:ext cx="3351848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92642" y="2738438"/>
            <a:ext cx="3351848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FAE5F-81A4-437A-9858-0633556EED17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79E6-1E5A-4109-B679-7069BCA10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42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238" y="547690"/>
            <a:ext cx="6802279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239" y="2521745"/>
            <a:ext cx="3336443" cy="1235868"/>
          </a:xfrm>
        </p:spPr>
        <p:txBody>
          <a:bodyPr anchor="b"/>
          <a:lstStyle>
            <a:lvl1pPr marL="0" indent="0">
              <a:buNone/>
              <a:defRPr sz="2070" b="1"/>
            </a:lvl1pPr>
            <a:lvl2pPr marL="394335" indent="0">
              <a:buNone/>
              <a:defRPr sz="1725" b="1"/>
            </a:lvl2pPr>
            <a:lvl3pPr marL="788670" indent="0">
              <a:buNone/>
              <a:defRPr sz="1553" b="1"/>
            </a:lvl3pPr>
            <a:lvl4pPr marL="1183005" indent="0">
              <a:buNone/>
              <a:defRPr sz="1380" b="1"/>
            </a:lvl4pPr>
            <a:lvl5pPr marL="1577340" indent="0">
              <a:buNone/>
              <a:defRPr sz="1380" b="1"/>
            </a:lvl5pPr>
            <a:lvl6pPr marL="1971675" indent="0">
              <a:buNone/>
              <a:defRPr sz="1380" b="1"/>
            </a:lvl6pPr>
            <a:lvl7pPr marL="2366010" indent="0">
              <a:buNone/>
              <a:defRPr sz="1380" b="1"/>
            </a:lvl7pPr>
            <a:lvl8pPr marL="2760345" indent="0">
              <a:buNone/>
              <a:defRPr sz="1380" b="1"/>
            </a:lvl8pPr>
            <a:lvl9pPr marL="3154680" indent="0">
              <a:buNone/>
              <a:defRPr sz="13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239" y="3757613"/>
            <a:ext cx="3336443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92642" y="2521745"/>
            <a:ext cx="3352875" cy="1235868"/>
          </a:xfrm>
        </p:spPr>
        <p:txBody>
          <a:bodyPr anchor="b"/>
          <a:lstStyle>
            <a:lvl1pPr marL="0" indent="0">
              <a:buNone/>
              <a:defRPr sz="2070" b="1"/>
            </a:lvl1pPr>
            <a:lvl2pPr marL="394335" indent="0">
              <a:buNone/>
              <a:defRPr sz="1725" b="1"/>
            </a:lvl2pPr>
            <a:lvl3pPr marL="788670" indent="0">
              <a:buNone/>
              <a:defRPr sz="1553" b="1"/>
            </a:lvl3pPr>
            <a:lvl4pPr marL="1183005" indent="0">
              <a:buNone/>
              <a:defRPr sz="1380" b="1"/>
            </a:lvl4pPr>
            <a:lvl5pPr marL="1577340" indent="0">
              <a:buNone/>
              <a:defRPr sz="1380" b="1"/>
            </a:lvl5pPr>
            <a:lvl6pPr marL="1971675" indent="0">
              <a:buNone/>
              <a:defRPr sz="1380" b="1"/>
            </a:lvl6pPr>
            <a:lvl7pPr marL="2366010" indent="0">
              <a:buNone/>
              <a:defRPr sz="1380" b="1"/>
            </a:lvl7pPr>
            <a:lvl8pPr marL="2760345" indent="0">
              <a:buNone/>
              <a:defRPr sz="1380" b="1"/>
            </a:lvl8pPr>
            <a:lvl9pPr marL="3154680" indent="0">
              <a:buNone/>
              <a:defRPr sz="13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92642" y="3757613"/>
            <a:ext cx="3352875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FAE5F-81A4-437A-9858-0633556EED17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79E6-1E5A-4109-B679-7069BCA10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00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FAE5F-81A4-437A-9858-0633556EED17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79E6-1E5A-4109-B679-7069BCA10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376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FAE5F-81A4-437A-9858-0633556EED17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79E6-1E5A-4109-B679-7069BCA10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852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238" y="685800"/>
            <a:ext cx="2543666" cy="2400300"/>
          </a:xfrm>
        </p:spPr>
        <p:txBody>
          <a:bodyPr anchor="b"/>
          <a:lstStyle>
            <a:lvl1pPr>
              <a:defRPr sz="27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75" y="1481140"/>
            <a:ext cx="3992642" cy="7310438"/>
          </a:xfrm>
        </p:spPr>
        <p:txBody>
          <a:bodyPr/>
          <a:lstStyle>
            <a:lvl1pPr>
              <a:defRPr sz="2760"/>
            </a:lvl1pPr>
            <a:lvl2pPr>
              <a:defRPr sz="2415"/>
            </a:lvl2pPr>
            <a:lvl3pPr>
              <a:defRPr sz="2070"/>
            </a:lvl3pPr>
            <a:lvl4pPr>
              <a:defRPr sz="1725"/>
            </a:lvl4pPr>
            <a:lvl5pPr>
              <a:defRPr sz="1725"/>
            </a:lvl5pPr>
            <a:lvl6pPr>
              <a:defRPr sz="1725"/>
            </a:lvl6pPr>
            <a:lvl7pPr>
              <a:defRPr sz="1725"/>
            </a:lvl7pPr>
            <a:lvl8pPr>
              <a:defRPr sz="1725"/>
            </a:lvl8pPr>
            <a:lvl9pPr>
              <a:defRPr sz="17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3238" y="3086100"/>
            <a:ext cx="2543666" cy="5717382"/>
          </a:xfrm>
        </p:spPr>
        <p:txBody>
          <a:bodyPr/>
          <a:lstStyle>
            <a:lvl1pPr marL="0" indent="0">
              <a:buNone/>
              <a:defRPr sz="1380"/>
            </a:lvl1pPr>
            <a:lvl2pPr marL="394335" indent="0">
              <a:buNone/>
              <a:defRPr sz="1208"/>
            </a:lvl2pPr>
            <a:lvl3pPr marL="788670" indent="0">
              <a:buNone/>
              <a:defRPr sz="1035"/>
            </a:lvl3pPr>
            <a:lvl4pPr marL="1183005" indent="0">
              <a:buNone/>
              <a:defRPr sz="863"/>
            </a:lvl4pPr>
            <a:lvl5pPr marL="1577340" indent="0">
              <a:buNone/>
              <a:defRPr sz="863"/>
            </a:lvl5pPr>
            <a:lvl6pPr marL="1971675" indent="0">
              <a:buNone/>
              <a:defRPr sz="863"/>
            </a:lvl6pPr>
            <a:lvl7pPr marL="2366010" indent="0">
              <a:buNone/>
              <a:defRPr sz="863"/>
            </a:lvl7pPr>
            <a:lvl8pPr marL="2760345" indent="0">
              <a:buNone/>
              <a:defRPr sz="863"/>
            </a:lvl8pPr>
            <a:lvl9pPr marL="3154680" indent="0">
              <a:buNone/>
              <a:defRPr sz="8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FAE5F-81A4-437A-9858-0633556EED17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79E6-1E5A-4109-B679-7069BCA10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35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238" y="685800"/>
            <a:ext cx="2543666" cy="2400300"/>
          </a:xfrm>
        </p:spPr>
        <p:txBody>
          <a:bodyPr anchor="b"/>
          <a:lstStyle>
            <a:lvl1pPr>
              <a:defRPr sz="27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52875" y="1481140"/>
            <a:ext cx="3992642" cy="7310438"/>
          </a:xfrm>
        </p:spPr>
        <p:txBody>
          <a:bodyPr anchor="t"/>
          <a:lstStyle>
            <a:lvl1pPr marL="0" indent="0">
              <a:buNone/>
              <a:defRPr sz="2760"/>
            </a:lvl1pPr>
            <a:lvl2pPr marL="394335" indent="0">
              <a:buNone/>
              <a:defRPr sz="2415"/>
            </a:lvl2pPr>
            <a:lvl3pPr marL="788670" indent="0">
              <a:buNone/>
              <a:defRPr sz="2070"/>
            </a:lvl3pPr>
            <a:lvl4pPr marL="1183005" indent="0">
              <a:buNone/>
              <a:defRPr sz="1725"/>
            </a:lvl4pPr>
            <a:lvl5pPr marL="1577340" indent="0">
              <a:buNone/>
              <a:defRPr sz="1725"/>
            </a:lvl5pPr>
            <a:lvl6pPr marL="1971675" indent="0">
              <a:buNone/>
              <a:defRPr sz="1725"/>
            </a:lvl6pPr>
            <a:lvl7pPr marL="2366010" indent="0">
              <a:buNone/>
              <a:defRPr sz="1725"/>
            </a:lvl7pPr>
            <a:lvl8pPr marL="2760345" indent="0">
              <a:buNone/>
              <a:defRPr sz="1725"/>
            </a:lvl8pPr>
            <a:lvl9pPr marL="3154680" indent="0">
              <a:buNone/>
              <a:defRPr sz="17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3238" y="3086100"/>
            <a:ext cx="2543666" cy="5717382"/>
          </a:xfrm>
        </p:spPr>
        <p:txBody>
          <a:bodyPr/>
          <a:lstStyle>
            <a:lvl1pPr marL="0" indent="0">
              <a:buNone/>
              <a:defRPr sz="1380"/>
            </a:lvl1pPr>
            <a:lvl2pPr marL="394335" indent="0">
              <a:buNone/>
              <a:defRPr sz="1208"/>
            </a:lvl2pPr>
            <a:lvl3pPr marL="788670" indent="0">
              <a:buNone/>
              <a:defRPr sz="1035"/>
            </a:lvl3pPr>
            <a:lvl4pPr marL="1183005" indent="0">
              <a:buNone/>
              <a:defRPr sz="863"/>
            </a:lvl4pPr>
            <a:lvl5pPr marL="1577340" indent="0">
              <a:buNone/>
              <a:defRPr sz="863"/>
            </a:lvl5pPr>
            <a:lvl6pPr marL="1971675" indent="0">
              <a:buNone/>
              <a:defRPr sz="863"/>
            </a:lvl6pPr>
            <a:lvl7pPr marL="2366010" indent="0">
              <a:buNone/>
              <a:defRPr sz="863"/>
            </a:lvl7pPr>
            <a:lvl8pPr marL="2760345" indent="0">
              <a:buNone/>
              <a:defRPr sz="863"/>
            </a:lvl8pPr>
            <a:lvl9pPr marL="3154680" indent="0">
              <a:buNone/>
              <a:defRPr sz="8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FAE5F-81A4-437A-9858-0633556EED17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79E6-1E5A-4109-B679-7069BCA10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900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2211" y="547690"/>
            <a:ext cx="6802279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2211" y="2738438"/>
            <a:ext cx="6802279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2210" y="9534527"/>
            <a:ext cx="177450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FAE5F-81A4-437A-9858-0633556EED17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12470" y="9534527"/>
            <a:ext cx="2661761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69982" y="9534527"/>
            <a:ext cx="177450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F79E6-1E5A-4109-B679-7069BCA10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804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88670" rtl="0" eaLnBrk="1" latinLnBrk="0" hangingPunct="1">
        <a:lnSpc>
          <a:spcPct val="90000"/>
        </a:lnSpc>
        <a:spcBef>
          <a:spcPct val="0"/>
        </a:spcBef>
        <a:buNone/>
        <a:defRPr sz="379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7168" indent="-197168" algn="l" defTabSz="788670" rtl="0" eaLnBrk="1" latinLnBrk="0" hangingPunct="1">
        <a:lnSpc>
          <a:spcPct val="90000"/>
        </a:lnSpc>
        <a:spcBef>
          <a:spcPts val="863"/>
        </a:spcBef>
        <a:buFont typeface="Arial" panose="020B0604020202020204" pitchFamily="34" charset="0"/>
        <a:buChar char="•"/>
        <a:defRPr sz="2415" kern="1200">
          <a:solidFill>
            <a:schemeClr val="tx1"/>
          </a:solidFill>
          <a:latin typeface="+mn-lt"/>
          <a:ea typeface="+mn-ea"/>
          <a:cs typeface="+mn-cs"/>
        </a:defRPr>
      </a:lvl1pPr>
      <a:lvl2pPr marL="591503" indent="-197168" algn="l" defTabSz="788670" rtl="0" eaLnBrk="1" latinLnBrk="0" hangingPunct="1">
        <a:lnSpc>
          <a:spcPct val="90000"/>
        </a:lnSpc>
        <a:spcBef>
          <a:spcPts val="431"/>
        </a:spcBef>
        <a:buFont typeface="Arial" panose="020B0604020202020204" pitchFamily="34" charset="0"/>
        <a:buChar char="•"/>
        <a:defRPr sz="2070" kern="1200">
          <a:solidFill>
            <a:schemeClr val="tx1"/>
          </a:solidFill>
          <a:latin typeface="+mn-lt"/>
          <a:ea typeface="+mn-ea"/>
          <a:cs typeface="+mn-cs"/>
        </a:defRPr>
      </a:lvl2pPr>
      <a:lvl3pPr marL="985838" indent="-197168" algn="l" defTabSz="788670" rtl="0" eaLnBrk="1" latinLnBrk="0" hangingPunct="1">
        <a:lnSpc>
          <a:spcPct val="90000"/>
        </a:lnSpc>
        <a:spcBef>
          <a:spcPts val="431"/>
        </a:spcBef>
        <a:buFont typeface="Arial" panose="020B0604020202020204" pitchFamily="34" charset="0"/>
        <a:buChar char="•"/>
        <a:defRPr sz="1725" kern="1200">
          <a:solidFill>
            <a:schemeClr val="tx1"/>
          </a:solidFill>
          <a:latin typeface="+mn-lt"/>
          <a:ea typeface="+mn-ea"/>
          <a:cs typeface="+mn-cs"/>
        </a:defRPr>
      </a:lvl3pPr>
      <a:lvl4pPr marL="1380173" indent="-197168" algn="l" defTabSz="788670" rtl="0" eaLnBrk="1" latinLnBrk="0" hangingPunct="1">
        <a:lnSpc>
          <a:spcPct val="90000"/>
        </a:lnSpc>
        <a:spcBef>
          <a:spcPts val="431"/>
        </a:spcBef>
        <a:buFont typeface="Arial" panose="020B0604020202020204" pitchFamily="34" charset="0"/>
        <a:buChar char="•"/>
        <a:defRPr sz="1553" kern="1200">
          <a:solidFill>
            <a:schemeClr val="tx1"/>
          </a:solidFill>
          <a:latin typeface="+mn-lt"/>
          <a:ea typeface="+mn-ea"/>
          <a:cs typeface="+mn-cs"/>
        </a:defRPr>
      </a:lvl4pPr>
      <a:lvl5pPr marL="1774508" indent="-197168" algn="l" defTabSz="788670" rtl="0" eaLnBrk="1" latinLnBrk="0" hangingPunct="1">
        <a:lnSpc>
          <a:spcPct val="90000"/>
        </a:lnSpc>
        <a:spcBef>
          <a:spcPts val="431"/>
        </a:spcBef>
        <a:buFont typeface="Arial" panose="020B0604020202020204" pitchFamily="34" charset="0"/>
        <a:buChar char="•"/>
        <a:defRPr sz="1553" kern="1200">
          <a:solidFill>
            <a:schemeClr val="tx1"/>
          </a:solidFill>
          <a:latin typeface="+mn-lt"/>
          <a:ea typeface="+mn-ea"/>
          <a:cs typeface="+mn-cs"/>
        </a:defRPr>
      </a:lvl5pPr>
      <a:lvl6pPr marL="2168843" indent="-197168" algn="l" defTabSz="788670" rtl="0" eaLnBrk="1" latinLnBrk="0" hangingPunct="1">
        <a:lnSpc>
          <a:spcPct val="90000"/>
        </a:lnSpc>
        <a:spcBef>
          <a:spcPts val="431"/>
        </a:spcBef>
        <a:buFont typeface="Arial" panose="020B0604020202020204" pitchFamily="34" charset="0"/>
        <a:buChar char="•"/>
        <a:defRPr sz="1553" kern="1200">
          <a:solidFill>
            <a:schemeClr val="tx1"/>
          </a:solidFill>
          <a:latin typeface="+mn-lt"/>
          <a:ea typeface="+mn-ea"/>
          <a:cs typeface="+mn-cs"/>
        </a:defRPr>
      </a:lvl6pPr>
      <a:lvl7pPr marL="2563178" indent="-197168" algn="l" defTabSz="788670" rtl="0" eaLnBrk="1" latinLnBrk="0" hangingPunct="1">
        <a:lnSpc>
          <a:spcPct val="90000"/>
        </a:lnSpc>
        <a:spcBef>
          <a:spcPts val="431"/>
        </a:spcBef>
        <a:buFont typeface="Arial" panose="020B0604020202020204" pitchFamily="34" charset="0"/>
        <a:buChar char="•"/>
        <a:defRPr sz="1553" kern="1200">
          <a:solidFill>
            <a:schemeClr val="tx1"/>
          </a:solidFill>
          <a:latin typeface="+mn-lt"/>
          <a:ea typeface="+mn-ea"/>
          <a:cs typeface="+mn-cs"/>
        </a:defRPr>
      </a:lvl7pPr>
      <a:lvl8pPr marL="2957513" indent="-197168" algn="l" defTabSz="788670" rtl="0" eaLnBrk="1" latinLnBrk="0" hangingPunct="1">
        <a:lnSpc>
          <a:spcPct val="90000"/>
        </a:lnSpc>
        <a:spcBef>
          <a:spcPts val="431"/>
        </a:spcBef>
        <a:buFont typeface="Arial" panose="020B0604020202020204" pitchFamily="34" charset="0"/>
        <a:buChar char="•"/>
        <a:defRPr sz="1553" kern="1200">
          <a:solidFill>
            <a:schemeClr val="tx1"/>
          </a:solidFill>
          <a:latin typeface="+mn-lt"/>
          <a:ea typeface="+mn-ea"/>
          <a:cs typeface="+mn-cs"/>
        </a:defRPr>
      </a:lvl8pPr>
      <a:lvl9pPr marL="3351848" indent="-197168" algn="l" defTabSz="788670" rtl="0" eaLnBrk="1" latinLnBrk="0" hangingPunct="1">
        <a:lnSpc>
          <a:spcPct val="90000"/>
        </a:lnSpc>
        <a:spcBef>
          <a:spcPts val="431"/>
        </a:spcBef>
        <a:buFont typeface="Arial" panose="020B0604020202020204" pitchFamily="34" charset="0"/>
        <a:buChar char="•"/>
        <a:defRPr sz="15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88670" rtl="0" eaLnBrk="1" latinLnBrk="0" hangingPunct="1">
        <a:defRPr sz="1553" kern="1200">
          <a:solidFill>
            <a:schemeClr val="tx1"/>
          </a:solidFill>
          <a:latin typeface="+mn-lt"/>
          <a:ea typeface="+mn-ea"/>
          <a:cs typeface="+mn-cs"/>
        </a:defRPr>
      </a:lvl1pPr>
      <a:lvl2pPr marL="394335" algn="l" defTabSz="788670" rtl="0" eaLnBrk="1" latinLnBrk="0" hangingPunct="1">
        <a:defRPr sz="1553" kern="1200">
          <a:solidFill>
            <a:schemeClr val="tx1"/>
          </a:solidFill>
          <a:latin typeface="+mn-lt"/>
          <a:ea typeface="+mn-ea"/>
          <a:cs typeface="+mn-cs"/>
        </a:defRPr>
      </a:lvl2pPr>
      <a:lvl3pPr marL="788670" algn="l" defTabSz="788670" rtl="0" eaLnBrk="1" latinLnBrk="0" hangingPunct="1">
        <a:defRPr sz="1553" kern="1200">
          <a:solidFill>
            <a:schemeClr val="tx1"/>
          </a:solidFill>
          <a:latin typeface="+mn-lt"/>
          <a:ea typeface="+mn-ea"/>
          <a:cs typeface="+mn-cs"/>
        </a:defRPr>
      </a:lvl3pPr>
      <a:lvl4pPr marL="1183005" algn="l" defTabSz="788670" rtl="0" eaLnBrk="1" latinLnBrk="0" hangingPunct="1">
        <a:defRPr sz="1553" kern="1200">
          <a:solidFill>
            <a:schemeClr val="tx1"/>
          </a:solidFill>
          <a:latin typeface="+mn-lt"/>
          <a:ea typeface="+mn-ea"/>
          <a:cs typeface="+mn-cs"/>
        </a:defRPr>
      </a:lvl4pPr>
      <a:lvl5pPr marL="1577340" algn="l" defTabSz="788670" rtl="0" eaLnBrk="1" latinLnBrk="0" hangingPunct="1">
        <a:defRPr sz="1553" kern="1200">
          <a:solidFill>
            <a:schemeClr val="tx1"/>
          </a:solidFill>
          <a:latin typeface="+mn-lt"/>
          <a:ea typeface="+mn-ea"/>
          <a:cs typeface="+mn-cs"/>
        </a:defRPr>
      </a:lvl5pPr>
      <a:lvl6pPr marL="1971675" algn="l" defTabSz="788670" rtl="0" eaLnBrk="1" latinLnBrk="0" hangingPunct="1">
        <a:defRPr sz="1553" kern="1200">
          <a:solidFill>
            <a:schemeClr val="tx1"/>
          </a:solidFill>
          <a:latin typeface="+mn-lt"/>
          <a:ea typeface="+mn-ea"/>
          <a:cs typeface="+mn-cs"/>
        </a:defRPr>
      </a:lvl6pPr>
      <a:lvl7pPr marL="2366010" algn="l" defTabSz="788670" rtl="0" eaLnBrk="1" latinLnBrk="0" hangingPunct="1">
        <a:defRPr sz="1553" kern="1200">
          <a:solidFill>
            <a:schemeClr val="tx1"/>
          </a:solidFill>
          <a:latin typeface="+mn-lt"/>
          <a:ea typeface="+mn-ea"/>
          <a:cs typeface="+mn-cs"/>
        </a:defRPr>
      </a:lvl7pPr>
      <a:lvl8pPr marL="2760345" algn="l" defTabSz="788670" rtl="0" eaLnBrk="1" latinLnBrk="0" hangingPunct="1">
        <a:defRPr sz="1553" kern="1200">
          <a:solidFill>
            <a:schemeClr val="tx1"/>
          </a:solidFill>
          <a:latin typeface="+mn-lt"/>
          <a:ea typeface="+mn-ea"/>
          <a:cs typeface="+mn-cs"/>
        </a:defRPr>
      </a:lvl8pPr>
      <a:lvl9pPr marL="3154680" algn="l" defTabSz="788670" rtl="0" eaLnBrk="1" latinLnBrk="0" hangingPunct="1">
        <a:defRPr sz="15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1DDFD2-D5CD-4D62-9D79-89E0A5420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0"/>
            <a:ext cx="7886700" cy="102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676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1DDFD2-D5CD-4D62-9D79-89E0A5420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0"/>
            <a:ext cx="7886700" cy="102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45092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1DDFD2-D5CD-4D62-9D79-89E0A5420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0"/>
            <a:ext cx="7886700" cy="102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909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1DDFD2-D5CD-4D62-9D79-89E0A5420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0"/>
            <a:ext cx="7886700" cy="102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2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1DDFD2-D5CD-4D62-9D79-89E0A5420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0"/>
            <a:ext cx="7886700" cy="102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718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1DDFD2-D5CD-4D62-9D79-89E0A5420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0"/>
            <a:ext cx="7886700" cy="102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38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1DDFD2-D5CD-4D62-9D79-89E0A5420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0"/>
            <a:ext cx="7886700" cy="102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995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1DDFD2-D5CD-4D62-9D79-89E0A5420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0"/>
            <a:ext cx="7886700" cy="102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117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1DDFD2-D5CD-4D62-9D79-89E0A5420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0"/>
            <a:ext cx="7886700" cy="102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892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1DDFD2-D5CD-4D62-9D79-89E0A5420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0"/>
            <a:ext cx="7886700" cy="102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90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1DDFD2-D5CD-4D62-9D79-89E0A5420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0"/>
            <a:ext cx="7886700" cy="102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81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1DDFD2-D5CD-4D62-9D79-89E0A5420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0"/>
            <a:ext cx="7886700" cy="102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761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1DDFD2-D5CD-4D62-9D79-89E0A5420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0"/>
            <a:ext cx="7886700" cy="102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539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1DDFD2-D5CD-4D62-9D79-89E0A5420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0"/>
            <a:ext cx="7886700" cy="102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8255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1DDFD2-D5CD-4D62-9D79-89E0A5420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0"/>
            <a:ext cx="7886700" cy="102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5552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1DDFD2-D5CD-4D62-9D79-89E0A5420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0"/>
            <a:ext cx="7886700" cy="102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320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1DDFD2-D5CD-4D62-9D79-89E0A5420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0"/>
            <a:ext cx="7886700" cy="102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0604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1DDFD2-D5CD-4D62-9D79-89E0A5420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0"/>
            <a:ext cx="7886700" cy="102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8579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1DDFD2-D5CD-4D62-9D79-89E0A5420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0"/>
            <a:ext cx="7886700" cy="102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1753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1DDFD2-D5CD-4D62-9D79-89E0A5420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0"/>
            <a:ext cx="7886700" cy="102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6634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1DDFD2-D5CD-4D62-9D79-89E0A5420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0"/>
            <a:ext cx="7886700" cy="102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649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1DDFD2-D5CD-4D62-9D79-89E0A5420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0"/>
            <a:ext cx="7886700" cy="102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7377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1DDFD2-D5CD-4D62-9D79-89E0A5420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0"/>
            <a:ext cx="7886700" cy="102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913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1DDFD2-D5CD-4D62-9D79-89E0A5420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0"/>
            <a:ext cx="7886700" cy="102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4152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1DDFD2-D5CD-4D62-9D79-89E0A5420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0"/>
            <a:ext cx="7886700" cy="102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0930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1DDFD2-D5CD-4D62-9D79-89E0A5420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0"/>
            <a:ext cx="7886700" cy="102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8390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1DDFD2-D5CD-4D62-9D79-89E0A5420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0"/>
            <a:ext cx="7886700" cy="102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8733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1DDFD2-D5CD-4D62-9D79-89E0A5420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0"/>
            <a:ext cx="7886700" cy="102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1718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1DDFD2-D5CD-4D62-9D79-89E0A5420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0"/>
            <a:ext cx="7886700" cy="102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4044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1DDFD2-D5CD-4D62-9D79-89E0A5420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0"/>
            <a:ext cx="7886700" cy="102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798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1DDFD2-D5CD-4D62-9D79-89E0A5420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0"/>
            <a:ext cx="7886700" cy="102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6956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1DDFD2-D5CD-4D62-9D79-89E0A5420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0"/>
            <a:ext cx="7886700" cy="102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078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1DDFD2-D5CD-4D62-9D79-89E0A5420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0"/>
            <a:ext cx="7886700" cy="102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8349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1DDFD2-D5CD-4D62-9D79-89E0A5420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0"/>
            <a:ext cx="7886700" cy="102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55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1DDFD2-D5CD-4D62-9D79-89E0A5420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0"/>
            <a:ext cx="7886700" cy="102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2884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1DDFD2-D5CD-4D62-9D79-89E0A5420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0"/>
            <a:ext cx="7886700" cy="102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856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1DDFD2-D5CD-4D62-9D79-89E0A5420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0"/>
            <a:ext cx="7886700" cy="102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369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1DDFD2-D5CD-4D62-9D79-89E0A5420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0"/>
            <a:ext cx="7886700" cy="102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199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1DDFD2-D5CD-4D62-9D79-89E0A5420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0"/>
            <a:ext cx="7886700" cy="102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1078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1DDFD2-D5CD-4D62-9D79-89E0A5420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0"/>
            <a:ext cx="7886700" cy="102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5548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1DDFD2-D5CD-4D62-9D79-89E0A5420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0"/>
            <a:ext cx="7886700" cy="102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0751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1DDFD2-D5CD-4D62-9D79-89E0A5420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0"/>
            <a:ext cx="7886700" cy="102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6984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1DDFD2-D5CD-4D62-9D79-89E0A5420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0"/>
            <a:ext cx="7886700" cy="102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0471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1DDFD2-D5CD-4D62-9D79-89E0A5420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0"/>
            <a:ext cx="7886700" cy="102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5950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1DDFD2-D5CD-4D62-9D79-89E0A5420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0"/>
            <a:ext cx="7886700" cy="102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927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1DDFD2-D5CD-4D62-9D79-89E0A5420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0"/>
            <a:ext cx="7886700" cy="102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0985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1DDFD2-D5CD-4D62-9D79-89E0A5420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0"/>
            <a:ext cx="7886700" cy="102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7137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1DDFD2-D5CD-4D62-9D79-89E0A5420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0"/>
            <a:ext cx="7886700" cy="102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925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1DDFD2-D5CD-4D62-9D79-89E0A5420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0"/>
            <a:ext cx="7886700" cy="102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9871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1DDFD2-D5CD-4D62-9D79-89E0A5420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0"/>
            <a:ext cx="7886700" cy="102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1087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1DDFD2-D5CD-4D62-9D79-89E0A5420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0"/>
            <a:ext cx="7886700" cy="102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531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1DDFD2-D5CD-4D62-9D79-89E0A5420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0"/>
            <a:ext cx="7886700" cy="102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67603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1DDFD2-D5CD-4D62-9D79-89E0A5420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0"/>
            <a:ext cx="7886700" cy="102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815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1DDFD2-D5CD-4D62-9D79-89E0A5420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0"/>
            <a:ext cx="7886700" cy="102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16716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1DDFD2-D5CD-4D62-9D79-89E0A5420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0"/>
            <a:ext cx="7886700" cy="102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3620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1DDFD2-D5CD-4D62-9D79-89E0A5420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0"/>
            <a:ext cx="7886700" cy="102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868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1DDFD2-D5CD-4D62-9D79-89E0A5420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0"/>
            <a:ext cx="7886700" cy="102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31803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1DDFD2-D5CD-4D62-9D79-89E0A5420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0"/>
            <a:ext cx="7886700" cy="102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99299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1DDFD2-D5CD-4D62-9D79-89E0A5420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0"/>
            <a:ext cx="7886700" cy="102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49175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1DDFD2-D5CD-4D62-9D79-89E0A5420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0"/>
            <a:ext cx="7886700" cy="102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87827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1DDFD2-D5CD-4D62-9D79-89E0A5420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0"/>
            <a:ext cx="7886700" cy="102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95671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1DDFD2-D5CD-4D62-9D79-89E0A5420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0"/>
            <a:ext cx="7886700" cy="102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52213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1DDFD2-D5CD-4D62-9D79-89E0A5420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0"/>
            <a:ext cx="7886700" cy="102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88422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1DDFD2-D5CD-4D62-9D79-89E0A5420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0"/>
            <a:ext cx="7886700" cy="102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91622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1DDFD2-D5CD-4D62-9D79-89E0A5420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0"/>
            <a:ext cx="7886700" cy="102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01237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1DDFD2-D5CD-4D62-9D79-89E0A5420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0"/>
            <a:ext cx="7886700" cy="102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68400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1DDFD2-D5CD-4D62-9D79-89E0A5420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0"/>
            <a:ext cx="7886700" cy="102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827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1DDFD2-D5CD-4D62-9D79-89E0A5420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0"/>
            <a:ext cx="7886700" cy="102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68494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1DDFD2-D5CD-4D62-9D79-89E0A5420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0"/>
            <a:ext cx="7886700" cy="102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16839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1DDFD2-D5CD-4D62-9D79-89E0A5420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0"/>
            <a:ext cx="7886700" cy="102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42429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1DDFD2-D5CD-4D62-9D79-89E0A5420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0"/>
            <a:ext cx="7886700" cy="102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04345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1DDFD2-D5CD-4D62-9D79-89E0A5420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0"/>
            <a:ext cx="7886700" cy="102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11502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1DDFD2-D5CD-4D62-9D79-89E0A5420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0"/>
            <a:ext cx="7886700" cy="102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55400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1DDFD2-D5CD-4D62-9D79-89E0A5420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0"/>
            <a:ext cx="7886700" cy="102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60154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1DDFD2-D5CD-4D62-9D79-89E0A5420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0"/>
            <a:ext cx="7886700" cy="102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27758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1DDFD2-D5CD-4D62-9D79-89E0A5420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0"/>
            <a:ext cx="7886700" cy="102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51398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1DDFD2-D5CD-4D62-9D79-89E0A5420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0"/>
            <a:ext cx="7886700" cy="102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05973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1DDFD2-D5CD-4D62-9D79-89E0A5420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0"/>
            <a:ext cx="7886700" cy="102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349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1DDFD2-D5CD-4D62-9D79-89E0A5420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0"/>
            <a:ext cx="7886700" cy="102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72543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1DDFD2-D5CD-4D62-9D79-89E0A5420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0"/>
            <a:ext cx="7886700" cy="102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9046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1DDFD2-D5CD-4D62-9D79-89E0A5420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0"/>
            <a:ext cx="7886700" cy="102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92741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1DDFD2-D5CD-4D62-9D79-89E0A5420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0"/>
            <a:ext cx="7886700" cy="102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82280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1DDFD2-D5CD-4D62-9D79-89E0A5420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0"/>
            <a:ext cx="7886700" cy="102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0175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1DDFD2-D5CD-4D62-9D79-89E0A5420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0"/>
            <a:ext cx="7886700" cy="102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02561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1DDFD2-D5CD-4D62-9D79-89E0A5420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0"/>
            <a:ext cx="7886700" cy="102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43643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1DDFD2-D5CD-4D62-9D79-89E0A5420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0"/>
            <a:ext cx="7886700" cy="102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26571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1DDFD2-D5CD-4D62-9D79-89E0A5420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0"/>
            <a:ext cx="7886700" cy="102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50728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1DDFD2-D5CD-4D62-9D79-89E0A5420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0"/>
            <a:ext cx="7886700" cy="102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53852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1DDFD2-D5CD-4D62-9D79-89E0A5420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0"/>
            <a:ext cx="7886700" cy="102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180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1DDFD2-D5CD-4D62-9D79-89E0A5420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0"/>
            <a:ext cx="7886700" cy="102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77878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1DDFD2-D5CD-4D62-9D79-89E0A5420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0"/>
            <a:ext cx="7886700" cy="102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31589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1DDFD2-D5CD-4D62-9D79-89E0A5420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0"/>
            <a:ext cx="7886700" cy="102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71515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1DDFD2-D5CD-4D62-9D79-89E0A5420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0"/>
            <a:ext cx="7886700" cy="102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81647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1DDFD2-D5CD-4D62-9D79-89E0A5420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0"/>
            <a:ext cx="7886700" cy="102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91760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1DDFD2-D5CD-4D62-9D79-89E0A5420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0"/>
            <a:ext cx="7886700" cy="102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01515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1DDFD2-D5CD-4D62-9D79-89E0A5420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0"/>
            <a:ext cx="7886700" cy="102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16836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1DDFD2-D5CD-4D62-9D79-89E0A5420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0"/>
            <a:ext cx="7886700" cy="102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03703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1DDFD2-D5CD-4D62-9D79-89E0A5420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0"/>
            <a:ext cx="7886700" cy="102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72884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1DDFD2-D5CD-4D62-9D79-89E0A5420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0"/>
            <a:ext cx="7886700" cy="102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1810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1DDFD2-D5CD-4D62-9D79-89E0A5420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0"/>
            <a:ext cx="7886700" cy="102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88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</TotalTime>
  <Words>0</Words>
  <Application>Microsoft Office PowerPoint</Application>
  <PresentationFormat>Custom</PresentationFormat>
  <Paragraphs>0</Paragraphs>
  <Slides>100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100</vt:i4>
      </vt:variant>
    </vt:vector>
  </HeadingPairs>
  <TitlesOfParts>
    <vt:vector size="104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</dc:creator>
  <cp:lastModifiedBy>Michelle Brubaker</cp:lastModifiedBy>
  <cp:revision>17</cp:revision>
  <dcterms:created xsi:type="dcterms:W3CDTF">2018-12-11T20:30:03Z</dcterms:created>
  <dcterms:modified xsi:type="dcterms:W3CDTF">2022-07-02T06:38:17Z</dcterms:modified>
</cp:coreProperties>
</file>