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64" r:id="rId2"/>
  </p:sldIdLst>
  <p:sldSz cx="11410950" cy="8458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35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99D"/>
    <a:srgbClr val="8F5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644" y="96"/>
      </p:cViewPr>
      <p:guideLst>
        <p:guide orient="horz" pos="2664"/>
        <p:guide pos="359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821" y="1384248"/>
            <a:ext cx="9699308" cy="2944707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69" y="4442514"/>
            <a:ext cx="8558213" cy="2042106"/>
          </a:xfrm>
        </p:spPr>
        <p:txBody>
          <a:bodyPr/>
          <a:lstStyle>
            <a:lvl1pPr marL="0" indent="0" algn="ctr">
              <a:buNone/>
              <a:defRPr sz="2960"/>
            </a:lvl1pPr>
            <a:lvl2pPr marL="563865" indent="0" algn="ctr">
              <a:buNone/>
              <a:defRPr sz="2467"/>
            </a:lvl2pPr>
            <a:lvl3pPr marL="1127730" indent="0" algn="ctr">
              <a:buNone/>
              <a:defRPr sz="2220"/>
            </a:lvl3pPr>
            <a:lvl4pPr marL="1691594" indent="0" algn="ctr">
              <a:buNone/>
              <a:defRPr sz="1973"/>
            </a:lvl4pPr>
            <a:lvl5pPr marL="2255459" indent="0" algn="ctr">
              <a:buNone/>
              <a:defRPr sz="1973"/>
            </a:lvl5pPr>
            <a:lvl6pPr marL="2819324" indent="0" algn="ctr">
              <a:buNone/>
              <a:defRPr sz="1973"/>
            </a:lvl6pPr>
            <a:lvl7pPr marL="3383189" indent="0" algn="ctr">
              <a:buNone/>
              <a:defRPr sz="1973"/>
            </a:lvl7pPr>
            <a:lvl8pPr marL="3947053" indent="0" algn="ctr">
              <a:buNone/>
              <a:defRPr sz="1973"/>
            </a:lvl8pPr>
            <a:lvl9pPr marL="4510918" indent="0" algn="ctr">
              <a:buNone/>
              <a:defRPr sz="19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5962" y="450321"/>
            <a:ext cx="2460486" cy="71679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504" y="450321"/>
            <a:ext cx="7238821" cy="7167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60" y="2108679"/>
            <a:ext cx="9841944" cy="3518376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560" y="5660339"/>
            <a:ext cx="9841944" cy="1850231"/>
          </a:xfrm>
        </p:spPr>
        <p:txBody>
          <a:bodyPr/>
          <a:lstStyle>
            <a:lvl1pPr marL="0" indent="0">
              <a:buNone/>
              <a:defRPr sz="2960">
                <a:solidFill>
                  <a:schemeClr val="tx1"/>
                </a:solidFill>
              </a:defRPr>
            </a:lvl1pPr>
            <a:lvl2pPr marL="563865" indent="0">
              <a:buNone/>
              <a:defRPr sz="2467">
                <a:solidFill>
                  <a:schemeClr val="tx1">
                    <a:tint val="75000"/>
                  </a:schemeClr>
                </a:solidFill>
              </a:defRPr>
            </a:lvl2pPr>
            <a:lvl3pPr marL="112773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69159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4pPr>
            <a:lvl5pPr marL="225545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5pPr>
            <a:lvl6pPr marL="281932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6pPr>
            <a:lvl7pPr marL="3383189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7pPr>
            <a:lvl8pPr marL="3947053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8pPr>
            <a:lvl9pPr marL="4510918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2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503" y="2251604"/>
            <a:ext cx="4849654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6793" y="2251604"/>
            <a:ext cx="4849654" cy="536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89" y="450323"/>
            <a:ext cx="9841944" cy="16348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990" y="2073434"/>
            <a:ext cx="4827366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990" y="3089593"/>
            <a:ext cx="4827366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6794" y="2073434"/>
            <a:ext cx="4851140" cy="1016158"/>
          </a:xfrm>
        </p:spPr>
        <p:txBody>
          <a:bodyPr anchor="b"/>
          <a:lstStyle>
            <a:lvl1pPr marL="0" indent="0">
              <a:buNone/>
              <a:defRPr sz="2960" b="1"/>
            </a:lvl1pPr>
            <a:lvl2pPr marL="563865" indent="0">
              <a:buNone/>
              <a:defRPr sz="2467" b="1"/>
            </a:lvl2pPr>
            <a:lvl3pPr marL="1127730" indent="0">
              <a:buNone/>
              <a:defRPr sz="2220" b="1"/>
            </a:lvl3pPr>
            <a:lvl4pPr marL="1691594" indent="0">
              <a:buNone/>
              <a:defRPr sz="1973" b="1"/>
            </a:lvl4pPr>
            <a:lvl5pPr marL="2255459" indent="0">
              <a:buNone/>
              <a:defRPr sz="1973" b="1"/>
            </a:lvl5pPr>
            <a:lvl6pPr marL="2819324" indent="0">
              <a:buNone/>
              <a:defRPr sz="1973" b="1"/>
            </a:lvl6pPr>
            <a:lvl7pPr marL="3383189" indent="0">
              <a:buNone/>
              <a:defRPr sz="1973" b="1"/>
            </a:lvl7pPr>
            <a:lvl8pPr marL="3947053" indent="0">
              <a:buNone/>
              <a:defRPr sz="1973" b="1"/>
            </a:lvl8pPr>
            <a:lvl9pPr marL="4510918" indent="0">
              <a:buNone/>
              <a:defRPr sz="1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6794" y="3089593"/>
            <a:ext cx="4851140" cy="454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89" y="563880"/>
            <a:ext cx="3680328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140" y="1217826"/>
            <a:ext cx="5776793" cy="6010804"/>
          </a:xfrm>
        </p:spPr>
        <p:txBody>
          <a:bodyPr/>
          <a:lstStyle>
            <a:lvl1pPr>
              <a:defRPr sz="3947"/>
            </a:lvl1pPr>
            <a:lvl2pPr>
              <a:defRPr sz="3453"/>
            </a:lvl2pPr>
            <a:lvl3pPr>
              <a:defRPr sz="2960"/>
            </a:lvl3pPr>
            <a:lvl4pPr>
              <a:defRPr sz="2467"/>
            </a:lvl4pPr>
            <a:lvl5pPr>
              <a:defRPr sz="2467"/>
            </a:lvl5pPr>
            <a:lvl6pPr>
              <a:defRPr sz="2467"/>
            </a:lvl6pPr>
            <a:lvl7pPr>
              <a:defRPr sz="2467"/>
            </a:lvl7pPr>
            <a:lvl8pPr>
              <a:defRPr sz="2467"/>
            </a:lvl8pPr>
            <a:lvl9pPr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989" y="2537460"/>
            <a:ext cx="3680328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89" y="563880"/>
            <a:ext cx="3680328" cy="1973580"/>
          </a:xfrm>
        </p:spPr>
        <p:txBody>
          <a:bodyPr anchor="b"/>
          <a:lstStyle>
            <a:lvl1pPr>
              <a:defRPr sz="3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1140" y="1217826"/>
            <a:ext cx="5776793" cy="6010804"/>
          </a:xfrm>
        </p:spPr>
        <p:txBody>
          <a:bodyPr anchor="t"/>
          <a:lstStyle>
            <a:lvl1pPr marL="0" indent="0">
              <a:buNone/>
              <a:defRPr sz="3947"/>
            </a:lvl1pPr>
            <a:lvl2pPr marL="563865" indent="0">
              <a:buNone/>
              <a:defRPr sz="3453"/>
            </a:lvl2pPr>
            <a:lvl3pPr marL="1127730" indent="0">
              <a:buNone/>
              <a:defRPr sz="2960"/>
            </a:lvl3pPr>
            <a:lvl4pPr marL="1691594" indent="0">
              <a:buNone/>
              <a:defRPr sz="2467"/>
            </a:lvl4pPr>
            <a:lvl5pPr marL="2255459" indent="0">
              <a:buNone/>
              <a:defRPr sz="2467"/>
            </a:lvl5pPr>
            <a:lvl6pPr marL="2819324" indent="0">
              <a:buNone/>
              <a:defRPr sz="2467"/>
            </a:lvl6pPr>
            <a:lvl7pPr marL="3383189" indent="0">
              <a:buNone/>
              <a:defRPr sz="2467"/>
            </a:lvl7pPr>
            <a:lvl8pPr marL="3947053" indent="0">
              <a:buNone/>
              <a:defRPr sz="2467"/>
            </a:lvl8pPr>
            <a:lvl9pPr marL="4510918" indent="0">
              <a:buNone/>
              <a:defRPr sz="2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989" y="2537460"/>
            <a:ext cx="3680328" cy="4700959"/>
          </a:xfrm>
        </p:spPr>
        <p:txBody>
          <a:bodyPr/>
          <a:lstStyle>
            <a:lvl1pPr marL="0" indent="0">
              <a:buNone/>
              <a:defRPr sz="1973"/>
            </a:lvl1pPr>
            <a:lvl2pPr marL="563865" indent="0">
              <a:buNone/>
              <a:defRPr sz="1727"/>
            </a:lvl2pPr>
            <a:lvl3pPr marL="1127730" indent="0">
              <a:buNone/>
              <a:defRPr sz="1480"/>
            </a:lvl3pPr>
            <a:lvl4pPr marL="1691594" indent="0">
              <a:buNone/>
              <a:defRPr sz="1233"/>
            </a:lvl4pPr>
            <a:lvl5pPr marL="2255459" indent="0">
              <a:buNone/>
              <a:defRPr sz="1233"/>
            </a:lvl5pPr>
            <a:lvl6pPr marL="2819324" indent="0">
              <a:buNone/>
              <a:defRPr sz="1233"/>
            </a:lvl6pPr>
            <a:lvl7pPr marL="3383189" indent="0">
              <a:buNone/>
              <a:defRPr sz="1233"/>
            </a:lvl7pPr>
            <a:lvl8pPr marL="3947053" indent="0">
              <a:buNone/>
              <a:defRPr sz="1233"/>
            </a:lvl8pPr>
            <a:lvl9pPr marL="4510918" indent="0">
              <a:buNone/>
              <a:defRPr sz="12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503" y="450323"/>
            <a:ext cx="9841944" cy="1634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03" y="2251604"/>
            <a:ext cx="9841944" cy="536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4503" y="7839500"/>
            <a:ext cx="2567464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78AD-7D6D-4CF7-A17C-E24065FE86D5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9877" y="7839500"/>
            <a:ext cx="3851196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983" y="7839500"/>
            <a:ext cx="2567464" cy="4503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EFCA-4DDF-43A6-8ACF-B70D017D0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27730" rtl="0" eaLnBrk="1" latinLnBrk="0" hangingPunct="1">
        <a:lnSpc>
          <a:spcPct val="90000"/>
        </a:lnSpc>
        <a:spcBef>
          <a:spcPct val="0"/>
        </a:spcBef>
        <a:buNone/>
        <a:defRPr sz="5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932" indent="-281932" algn="l" defTabSz="1127730" rtl="0" eaLnBrk="1" latinLnBrk="0" hangingPunct="1">
        <a:lnSpc>
          <a:spcPct val="90000"/>
        </a:lnSpc>
        <a:spcBef>
          <a:spcPts val="1233"/>
        </a:spcBef>
        <a:buFont typeface="Arial" panose="020B0604020202020204" pitchFamily="34" charset="0"/>
        <a:buChar char="•"/>
        <a:defRPr sz="3453" kern="1200">
          <a:solidFill>
            <a:schemeClr val="tx1"/>
          </a:solidFill>
          <a:latin typeface="+mn-lt"/>
          <a:ea typeface="+mn-ea"/>
          <a:cs typeface="+mn-cs"/>
        </a:defRPr>
      </a:lvl1pPr>
      <a:lvl2pPr marL="84579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0" kern="1200">
          <a:solidFill>
            <a:schemeClr val="tx1"/>
          </a:solidFill>
          <a:latin typeface="+mn-lt"/>
          <a:ea typeface="+mn-ea"/>
          <a:cs typeface="+mn-cs"/>
        </a:defRPr>
      </a:lvl2pPr>
      <a:lvl3pPr marL="1409662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7" kern="1200">
          <a:solidFill>
            <a:schemeClr val="tx1"/>
          </a:solidFill>
          <a:latin typeface="+mn-lt"/>
          <a:ea typeface="+mn-ea"/>
          <a:cs typeface="+mn-cs"/>
        </a:defRPr>
      </a:lvl3pPr>
      <a:lvl4pPr marL="1973527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53739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310125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665121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4228986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792850" indent="-281932" algn="l" defTabSz="1127730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1pPr>
      <a:lvl2pPr marL="563865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30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9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25545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2819324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383189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3947053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510918" algn="l" defTabSz="1127730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12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Michelle Brubaker</cp:lastModifiedBy>
  <cp:revision>49</cp:revision>
  <dcterms:created xsi:type="dcterms:W3CDTF">2018-12-11T21:13:49Z</dcterms:created>
  <dcterms:modified xsi:type="dcterms:W3CDTF">2022-07-02T06:30:28Z</dcterms:modified>
</cp:coreProperties>
</file>