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5600700" cy="8458200"/>
  <p:notesSz cx="6858000" cy="9144000"/>
  <p:embeddedFontLst>
    <p:embeddedFont>
      <p:font typeface="Calibri" panose="020F0502020204030204" pitchFamily="34" charset="0"/>
      <p:regular r:id="rId102"/>
      <p:bold r:id="rId103"/>
      <p:italic r:id="rId104"/>
      <p:boldItalic r:id="rId105"/>
    </p:embeddedFont>
    <p:embeddedFont>
      <p:font typeface="Calibri Light" panose="020F0302020204030204" pitchFamily="34" charset="0"/>
      <p:regular r:id="rId106"/>
      <p:italic r:id="rId10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17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176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3180" y="96"/>
      </p:cViewPr>
      <p:guideLst>
        <p:guide orient="horz" pos="2664"/>
        <p:guide pos="17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font" Target="fonts/font6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.fntdata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053" y="1384248"/>
            <a:ext cx="4760595" cy="2944707"/>
          </a:xfrm>
        </p:spPr>
        <p:txBody>
          <a:bodyPr anchor="b"/>
          <a:lstStyle>
            <a:lvl1pPr algn="ctr">
              <a:defRPr sz="36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8" y="4442514"/>
            <a:ext cx="4200525" cy="2042106"/>
          </a:xfrm>
        </p:spPr>
        <p:txBody>
          <a:bodyPr/>
          <a:lstStyle>
            <a:lvl1pPr marL="0" indent="0" algn="ctr">
              <a:buNone/>
              <a:defRPr sz="1470"/>
            </a:lvl1pPr>
            <a:lvl2pPr marL="280035" indent="0" algn="ctr">
              <a:buNone/>
              <a:defRPr sz="1225"/>
            </a:lvl2pPr>
            <a:lvl3pPr marL="560070" indent="0" algn="ctr">
              <a:buNone/>
              <a:defRPr sz="1103"/>
            </a:lvl3pPr>
            <a:lvl4pPr marL="840105" indent="0" algn="ctr">
              <a:buNone/>
              <a:defRPr sz="980"/>
            </a:lvl4pPr>
            <a:lvl5pPr marL="1120140" indent="0" algn="ctr">
              <a:buNone/>
              <a:defRPr sz="980"/>
            </a:lvl5pPr>
            <a:lvl6pPr marL="1400175" indent="0" algn="ctr">
              <a:buNone/>
              <a:defRPr sz="980"/>
            </a:lvl6pPr>
            <a:lvl7pPr marL="1680210" indent="0" algn="ctr">
              <a:buNone/>
              <a:defRPr sz="980"/>
            </a:lvl7pPr>
            <a:lvl8pPr marL="1960245" indent="0" algn="ctr">
              <a:buNone/>
              <a:defRPr sz="980"/>
            </a:lvl8pPr>
            <a:lvl9pPr marL="2240280" indent="0" algn="ctr">
              <a:buNone/>
              <a:defRPr sz="9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6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08001" y="450321"/>
            <a:ext cx="1207651" cy="71679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048" y="450321"/>
            <a:ext cx="3552944" cy="71679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1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8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31" y="2108679"/>
            <a:ext cx="4830604" cy="3518376"/>
          </a:xfrm>
        </p:spPr>
        <p:txBody>
          <a:bodyPr anchor="b"/>
          <a:lstStyle>
            <a:lvl1pPr>
              <a:defRPr sz="36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131" y="5660339"/>
            <a:ext cx="4830604" cy="1850231"/>
          </a:xfrm>
        </p:spPr>
        <p:txBody>
          <a:bodyPr/>
          <a:lstStyle>
            <a:lvl1pPr marL="0" indent="0">
              <a:buNone/>
              <a:defRPr sz="1470">
                <a:solidFill>
                  <a:schemeClr val="tx1"/>
                </a:solidFill>
              </a:defRPr>
            </a:lvl1pPr>
            <a:lvl2pPr marL="28003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2pPr>
            <a:lvl3pPr marL="5600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3pPr>
            <a:lvl4pPr marL="840105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4pPr>
            <a:lvl5pPr marL="112014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5pPr>
            <a:lvl6pPr marL="1400175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6pPr>
            <a:lvl7pPr marL="168021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7pPr>
            <a:lvl8pPr marL="1960245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8pPr>
            <a:lvl9pPr marL="2240280" indent="0">
              <a:buNone/>
              <a:defRPr sz="9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2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48" y="2251604"/>
            <a:ext cx="2380298" cy="5366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5354" y="2251604"/>
            <a:ext cx="2380298" cy="5366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8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77" y="450323"/>
            <a:ext cx="4830604" cy="16348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78" y="2073434"/>
            <a:ext cx="2369358" cy="1016158"/>
          </a:xfrm>
        </p:spPr>
        <p:txBody>
          <a:bodyPr anchor="b"/>
          <a:lstStyle>
            <a:lvl1pPr marL="0" indent="0">
              <a:buNone/>
              <a:defRPr sz="1470" b="1"/>
            </a:lvl1pPr>
            <a:lvl2pPr marL="280035" indent="0">
              <a:buNone/>
              <a:defRPr sz="1225" b="1"/>
            </a:lvl2pPr>
            <a:lvl3pPr marL="560070" indent="0">
              <a:buNone/>
              <a:defRPr sz="1103" b="1"/>
            </a:lvl3pPr>
            <a:lvl4pPr marL="840105" indent="0">
              <a:buNone/>
              <a:defRPr sz="980" b="1"/>
            </a:lvl4pPr>
            <a:lvl5pPr marL="1120140" indent="0">
              <a:buNone/>
              <a:defRPr sz="980" b="1"/>
            </a:lvl5pPr>
            <a:lvl6pPr marL="1400175" indent="0">
              <a:buNone/>
              <a:defRPr sz="980" b="1"/>
            </a:lvl6pPr>
            <a:lvl7pPr marL="1680210" indent="0">
              <a:buNone/>
              <a:defRPr sz="980" b="1"/>
            </a:lvl7pPr>
            <a:lvl8pPr marL="1960245" indent="0">
              <a:buNone/>
              <a:defRPr sz="980" b="1"/>
            </a:lvl8pPr>
            <a:lvl9pPr marL="2240280" indent="0">
              <a:buNone/>
              <a:defRPr sz="9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78" y="3089593"/>
            <a:ext cx="2369358" cy="4544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35355" y="2073434"/>
            <a:ext cx="2381027" cy="1016158"/>
          </a:xfrm>
        </p:spPr>
        <p:txBody>
          <a:bodyPr anchor="b"/>
          <a:lstStyle>
            <a:lvl1pPr marL="0" indent="0">
              <a:buNone/>
              <a:defRPr sz="1470" b="1"/>
            </a:lvl1pPr>
            <a:lvl2pPr marL="280035" indent="0">
              <a:buNone/>
              <a:defRPr sz="1225" b="1"/>
            </a:lvl2pPr>
            <a:lvl3pPr marL="560070" indent="0">
              <a:buNone/>
              <a:defRPr sz="1103" b="1"/>
            </a:lvl3pPr>
            <a:lvl4pPr marL="840105" indent="0">
              <a:buNone/>
              <a:defRPr sz="980" b="1"/>
            </a:lvl4pPr>
            <a:lvl5pPr marL="1120140" indent="0">
              <a:buNone/>
              <a:defRPr sz="980" b="1"/>
            </a:lvl5pPr>
            <a:lvl6pPr marL="1400175" indent="0">
              <a:buNone/>
              <a:defRPr sz="980" b="1"/>
            </a:lvl6pPr>
            <a:lvl7pPr marL="1680210" indent="0">
              <a:buNone/>
              <a:defRPr sz="980" b="1"/>
            </a:lvl7pPr>
            <a:lvl8pPr marL="1960245" indent="0">
              <a:buNone/>
              <a:defRPr sz="980" b="1"/>
            </a:lvl8pPr>
            <a:lvl9pPr marL="2240280" indent="0">
              <a:buNone/>
              <a:defRPr sz="9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35355" y="3089593"/>
            <a:ext cx="2381027" cy="4544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4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4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5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77" y="563880"/>
            <a:ext cx="1806372" cy="1973580"/>
          </a:xfrm>
        </p:spPr>
        <p:txBody>
          <a:bodyPr anchor="b"/>
          <a:lstStyle>
            <a:lvl1pPr>
              <a:defRPr sz="1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027" y="1217826"/>
            <a:ext cx="2835354" cy="6010804"/>
          </a:xfrm>
        </p:spPr>
        <p:txBody>
          <a:bodyPr/>
          <a:lstStyle>
            <a:lvl1pPr>
              <a:defRPr sz="1960"/>
            </a:lvl1pPr>
            <a:lvl2pPr>
              <a:defRPr sz="1715"/>
            </a:lvl2pPr>
            <a:lvl3pPr>
              <a:defRPr sz="1470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77" y="2537460"/>
            <a:ext cx="1806372" cy="4700959"/>
          </a:xfrm>
        </p:spPr>
        <p:txBody>
          <a:bodyPr/>
          <a:lstStyle>
            <a:lvl1pPr marL="0" indent="0">
              <a:buNone/>
              <a:defRPr sz="980"/>
            </a:lvl1pPr>
            <a:lvl2pPr marL="280035" indent="0">
              <a:buNone/>
              <a:defRPr sz="857"/>
            </a:lvl2pPr>
            <a:lvl3pPr marL="560070" indent="0">
              <a:buNone/>
              <a:defRPr sz="735"/>
            </a:lvl3pPr>
            <a:lvl4pPr marL="840105" indent="0">
              <a:buNone/>
              <a:defRPr sz="613"/>
            </a:lvl4pPr>
            <a:lvl5pPr marL="1120140" indent="0">
              <a:buNone/>
              <a:defRPr sz="613"/>
            </a:lvl5pPr>
            <a:lvl6pPr marL="1400175" indent="0">
              <a:buNone/>
              <a:defRPr sz="613"/>
            </a:lvl6pPr>
            <a:lvl7pPr marL="1680210" indent="0">
              <a:buNone/>
              <a:defRPr sz="613"/>
            </a:lvl7pPr>
            <a:lvl8pPr marL="1960245" indent="0">
              <a:buNone/>
              <a:defRPr sz="613"/>
            </a:lvl8pPr>
            <a:lvl9pPr marL="2240280" indent="0">
              <a:buNone/>
              <a:defRPr sz="6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9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77" y="563880"/>
            <a:ext cx="1806372" cy="1973580"/>
          </a:xfrm>
        </p:spPr>
        <p:txBody>
          <a:bodyPr anchor="b"/>
          <a:lstStyle>
            <a:lvl1pPr>
              <a:defRPr sz="1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1027" y="1217826"/>
            <a:ext cx="2835354" cy="6010804"/>
          </a:xfrm>
        </p:spPr>
        <p:txBody>
          <a:bodyPr anchor="t"/>
          <a:lstStyle>
            <a:lvl1pPr marL="0" indent="0">
              <a:buNone/>
              <a:defRPr sz="1960"/>
            </a:lvl1pPr>
            <a:lvl2pPr marL="280035" indent="0">
              <a:buNone/>
              <a:defRPr sz="1715"/>
            </a:lvl2pPr>
            <a:lvl3pPr marL="560070" indent="0">
              <a:buNone/>
              <a:defRPr sz="1470"/>
            </a:lvl3pPr>
            <a:lvl4pPr marL="840105" indent="0">
              <a:buNone/>
              <a:defRPr sz="1225"/>
            </a:lvl4pPr>
            <a:lvl5pPr marL="1120140" indent="0">
              <a:buNone/>
              <a:defRPr sz="1225"/>
            </a:lvl5pPr>
            <a:lvl6pPr marL="1400175" indent="0">
              <a:buNone/>
              <a:defRPr sz="1225"/>
            </a:lvl6pPr>
            <a:lvl7pPr marL="1680210" indent="0">
              <a:buNone/>
              <a:defRPr sz="1225"/>
            </a:lvl7pPr>
            <a:lvl8pPr marL="1960245" indent="0">
              <a:buNone/>
              <a:defRPr sz="1225"/>
            </a:lvl8pPr>
            <a:lvl9pPr marL="2240280" indent="0">
              <a:buNone/>
              <a:defRPr sz="12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77" y="2537460"/>
            <a:ext cx="1806372" cy="4700959"/>
          </a:xfrm>
        </p:spPr>
        <p:txBody>
          <a:bodyPr/>
          <a:lstStyle>
            <a:lvl1pPr marL="0" indent="0">
              <a:buNone/>
              <a:defRPr sz="980"/>
            </a:lvl1pPr>
            <a:lvl2pPr marL="280035" indent="0">
              <a:buNone/>
              <a:defRPr sz="857"/>
            </a:lvl2pPr>
            <a:lvl3pPr marL="560070" indent="0">
              <a:buNone/>
              <a:defRPr sz="735"/>
            </a:lvl3pPr>
            <a:lvl4pPr marL="840105" indent="0">
              <a:buNone/>
              <a:defRPr sz="613"/>
            </a:lvl4pPr>
            <a:lvl5pPr marL="1120140" indent="0">
              <a:buNone/>
              <a:defRPr sz="613"/>
            </a:lvl5pPr>
            <a:lvl6pPr marL="1400175" indent="0">
              <a:buNone/>
              <a:defRPr sz="613"/>
            </a:lvl6pPr>
            <a:lvl7pPr marL="1680210" indent="0">
              <a:buNone/>
              <a:defRPr sz="613"/>
            </a:lvl7pPr>
            <a:lvl8pPr marL="1960245" indent="0">
              <a:buNone/>
              <a:defRPr sz="613"/>
            </a:lvl8pPr>
            <a:lvl9pPr marL="2240280" indent="0">
              <a:buNone/>
              <a:defRPr sz="6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8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048" y="450323"/>
            <a:ext cx="4830604" cy="1634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048" y="2251604"/>
            <a:ext cx="4830604" cy="536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048" y="7839500"/>
            <a:ext cx="1260158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68E0A-4111-4B0C-899A-FC5B1AABA228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5232" y="7839500"/>
            <a:ext cx="1890236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5494" y="7839500"/>
            <a:ext cx="1260158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279B-D21A-4668-AFEE-D7677E51C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60070" rtl="0" eaLnBrk="1" latinLnBrk="0" hangingPunct="1">
        <a:lnSpc>
          <a:spcPct val="90000"/>
        </a:lnSpc>
        <a:spcBef>
          <a:spcPct val="0"/>
        </a:spcBef>
        <a:buNone/>
        <a:defRPr sz="2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018" indent="-140018" algn="l" defTabSz="560070" rtl="0" eaLnBrk="1" latinLnBrk="0" hangingPunct="1">
        <a:lnSpc>
          <a:spcPct val="90000"/>
        </a:lnSpc>
        <a:spcBef>
          <a:spcPts val="613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1pPr>
      <a:lvl2pPr marL="420053" indent="-140018" algn="l" defTabSz="560070" rtl="0" eaLnBrk="1" latinLnBrk="0" hangingPunct="1">
        <a:lnSpc>
          <a:spcPct val="90000"/>
        </a:lnSpc>
        <a:spcBef>
          <a:spcPts val="306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2pPr>
      <a:lvl3pPr marL="700088" indent="-140018" algn="l" defTabSz="560070" rtl="0" eaLnBrk="1" latinLnBrk="0" hangingPunct="1">
        <a:lnSpc>
          <a:spcPct val="90000"/>
        </a:lnSpc>
        <a:spcBef>
          <a:spcPts val="306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80123" indent="-140018" algn="l" defTabSz="560070" rtl="0" eaLnBrk="1" latinLnBrk="0" hangingPunct="1">
        <a:lnSpc>
          <a:spcPct val="90000"/>
        </a:lnSpc>
        <a:spcBef>
          <a:spcPts val="306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4pPr>
      <a:lvl5pPr marL="1260158" indent="-140018" algn="l" defTabSz="560070" rtl="0" eaLnBrk="1" latinLnBrk="0" hangingPunct="1">
        <a:lnSpc>
          <a:spcPct val="90000"/>
        </a:lnSpc>
        <a:spcBef>
          <a:spcPts val="306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5pPr>
      <a:lvl6pPr marL="1540193" indent="-140018" algn="l" defTabSz="560070" rtl="0" eaLnBrk="1" latinLnBrk="0" hangingPunct="1">
        <a:lnSpc>
          <a:spcPct val="90000"/>
        </a:lnSpc>
        <a:spcBef>
          <a:spcPts val="306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6pPr>
      <a:lvl7pPr marL="1820228" indent="-140018" algn="l" defTabSz="560070" rtl="0" eaLnBrk="1" latinLnBrk="0" hangingPunct="1">
        <a:lnSpc>
          <a:spcPct val="90000"/>
        </a:lnSpc>
        <a:spcBef>
          <a:spcPts val="306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7pPr>
      <a:lvl8pPr marL="2100263" indent="-140018" algn="l" defTabSz="560070" rtl="0" eaLnBrk="1" latinLnBrk="0" hangingPunct="1">
        <a:lnSpc>
          <a:spcPct val="90000"/>
        </a:lnSpc>
        <a:spcBef>
          <a:spcPts val="306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8pPr>
      <a:lvl9pPr marL="2380298" indent="-140018" algn="l" defTabSz="560070" rtl="0" eaLnBrk="1" latinLnBrk="0" hangingPunct="1">
        <a:lnSpc>
          <a:spcPct val="90000"/>
        </a:lnSpc>
        <a:spcBef>
          <a:spcPts val="306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0070" rtl="0" eaLnBrk="1" latinLnBrk="0" hangingPunct="1"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80035" algn="l" defTabSz="560070" rtl="0" eaLnBrk="1" latinLnBrk="0" hangingPunct="1">
        <a:defRPr sz="1103" kern="1200">
          <a:solidFill>
            <a:schemeClr val="tx1"/>
          </a:solidFill>
          <a:latin typeface="+mn-lt"/>
          <a:ea typeface="+mn-ea"/>
          <a:cs typeface="+mn-cs"/>
        </a:defRPr>
      </a:lvl2pPr>
      <a:lvl3pPr marL="560070" algn="l" defTabSz="560070" rtl="0" eaLnBrk="1" latinLnBrk="0" hangingPunct="1">
        <a:defRPr sz="1103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algn="l" defTabSz="560070" rtl="0" eaLnBrk="1" latinLnBrk="0" hangingPunct="1">
        <a:defRPr sz="1103" kern="1200">
          <a:solidFill>
            <a:schemeClr val="tx1"/>
          </a:solidFill>
          <a:latin typeface="+mn-lt"/>
          <a:ea typeface="+mn-ea"/>
          <a:cs typeface="+mn-cs"/>
        </a:defRPr>
      </a:lvl4pPr>
      <a:lvl5pPr marL="1120140" algn="l" defTabSz="560070" rtl="0" eaLnBrk="1" latinLnBrk="0" hangingPunct="1">
        <a:defRPr sz="1103" kern="1200">
          <a:solidFill>
            <a:schemeClr val="tx1"/>
          </a:solidFill>
          <a:latin typeface="+mn-lt"/>
          <a:ea typeface="+mn-ea"/>
          <a:cs typeface="+mn-cs"/>
        </a:defRPr>
      </a:lvl5pPr>
      <a:lvl6pPr marL="1400175" algn="l" defTabSz="560070" rtl="0" eaLnBrk="1" latinLnBrk="0" hangingPunct="1">
        <a:defRPr sz="1103" kern="1200">
          <a:solidFill>
            <a:schemeClr val="tx1"/>
          </a:solidFill>
          <a:latin typeface="+mn-lt"/>
          <a:ea typeface="+mn-ea"/>
          <a:cs typeface="+mn-cs"/>
        </a:defRPr>
      </a:lvl6pPr>
      <a:lvl7pPr marL="1680210" algn="l" defTabSz="560070" rtl="0" eaLnBrk="1" latinLnBrk="0" hangingPunct="1">
        <a:defRPr sz="1103" kern="1200">
          <a:solidFill>
            <a:schemeClr val="tx1"/>
          </a:solidFill>
          <a:latin typeface="+mn-lt"/>
          <a:ea typeface="+mn-ea"/>
          <a:cs typeface="+mn-cs"/>
        </a:defRPr>
      </a:lvl7pPr>
      <a:lvl8pPr marL="1960245" algn="l" defTabSz="560070" rtl="0" eaLnBrk="1" latinLnBrk="0" hangingPunct="1">
        <a:defRPr sz="1103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algn="l" defTabSz="560070" rtl="0" eaLnBrk="1" latinLnBrk="0" hangingPunct="1">
        <a:defRPr sz="11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7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344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7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0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9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4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9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2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1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7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43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28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45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02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30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6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25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4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20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24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66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61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1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15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4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75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58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8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9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27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02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18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51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35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27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64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36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9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25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1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54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02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639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28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762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79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5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36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761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56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508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31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821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404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14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068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623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3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896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861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046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58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36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413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975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86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4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09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6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182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830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550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22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424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261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81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111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925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60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7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535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896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476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56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758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970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541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669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230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05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C257C-329D-44EB-A332-3EB9A86B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"/>
            <a:ext cx="5600700" cy="84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6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Office PowerPoint</Application>
  <PresentationFormat>Custom</PresentationFormat>
  <Paragraphs>0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</dc:creator>
  <cp:lastModifiedBy>Michelle Brubaker</cp:lastModifiedBy>
  <cp:revision>11</cp:revision>
  <dcterms:created xsi:type="dcterms:W3CDTF">2018-12-11T21:35:38Z</dcterms:created>
  <dcterms:modified xsi:type="dcterms:W3CDTF">2022-07-02T06:29:06Z</dcterms:modified>
</cp:coreProperties>
</file>