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12" r:id="rId2"/>
    <p:sldId id="314" r:id="rId3"/>
    <p:sldId id="313" r:id="rId4"/>
    <p:sldId id="315"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4572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A93E"/>
    <a:srgbClr val="006C00"/>
    <a:srgbClr val="008000"/>
    <a:srgbClr val="FF6600"/>
    <a:srgbClr val="990033"/>
    <a:srgbClr val="0099CC"/>
    <a:srgbClr val="0053CC"/>
    <a:srgbClr val="336699"/>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2" autoAdjust="0"/>
    <p:restoredTop sz="94660"/>
  </p:normalViewPr>
  <p:slideViewPr>
    <p:cSldViewPr snapToGrid="0">
      <p:cViewPr varScale="1">
        <p:scale>
          <a:sx n="128" d="100"/>
          <a:sy n="128" d="100"/>
        </p:scale>
        <p:origin x="10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4572000" cy="304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381" y="0"/>
            <a:ext cx="4569620" cy="3048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71450" y="3306758"/>
            <a:ext cx="2914650" cy="975360"/>
          </a:xfrm>
        </p:spPr>
        <p:txBody>
          <a:bodyPr anchor="ctr">
            <a:normAutofit/>
          </a:bodyPr>
          <a:lstStyle>
            <a:lvl1pPr algn="r">
              <a:defRPr sz="2200" spc="100" baseline="0"/>
            </a:lvl1pPr>
          </a:lstStyle>
          <a:p>
            <a:r>
              <a:rPr lang="en-US"/>
              <a:t>Click to edit Master title style</a:t>
            </a:r>
            <a:endParaRPr lang="en-US" dirty="0"/>
          </a:p>
        </p:txBody>
      </p:sp>
      <p:sp>
        <p:nvSpPr>
          <p:cNvPr id="3" name="Subtitle 2"/>
          <p:cNvSpPr>
            <a:spLocks noGrp="1"/>
          </p:cNvSpPr>
          <p:nvPr>
            <p:ph type="subTitle" idx="1"/>
          </p:nvPr>
        </p:nvSpPr>
        <p:spPr>
          <a:xfrm>
            <a:off x="3228975" y="3306758"/>
            <a:ext cx="1200150" cy="975360"/>
          </a:xfrm>
        </p:spPr>
        <p:txBody>
          <a:bodyPr lIns="91440" rIns="91440" anchor="ctr">
            <a:normAutofit/>
          </a:bodyPr>
          <a:lstStyle>
            <a:lvl1pPr marL="0" indent="0" algn="l">
              <a:lnSpc>
                <a:spcPct val="100000"/>
              </a:lnSpc>
              <a:spcBef>
                <a:spcPts val="0"/>
              </a:spcBef>
              <a:buNone/>
              <a:defRPr sz="800">
                <a:solidFill>
                  <a:schemeClr val="tx1">
                    <a:lumMod val="95000"/>
                    <a:lumOff val="5000"/>
                  </a:schemeClr>
                </a:solidFill>
              </a:defRPr>
            </a:lvl1pPr>
            <a:lvl2pPr marL="228600" indent="0" algn="ctr">
              <a:buNone/>
              <a:defRPr sz="800"/>
            </a:lvl2pPr>
            <a:lvl3pPr marL="457200" indent="0" algn="ctr">
              <a:buNone/>
              <a:defRPr sz="8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61EF1CD-0089-4278-AB3A-8124968DD4C3}"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4B14D-59B5-4E9C-9713-0E2E06173B34}" type="slidenum">
              <a:rPr lang="en-US" smtClean="0"/>
              <a:t>‹#›</a:t>
            </a:fld>
            <a:endParaRPr lang="en-US"/>
          </a:p>
        </p:txBody>
      </p:sp>
      <p:cxnSp>
        <p:nvCxnSpPr>
          <p:cNvPr id="8" name="Straight Connector 7"/>
          <p:cNvCxnSpPr/>
          <p:nvPr/>
        </p:nvCxnSpPr>
        <p:spPr>
          <a:xfrm flipV="1">
            <a:off x="3145066" y="3509404"/>
            <a:ext cx="0" cy="609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30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EF1CD-0089-4278-AB3A-8124968DD4C3}"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269258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71838" y="508000"/>
            <a:ext cx="985838" cy="36068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371476" y="508000"/>
            <a:ext cx="2843213" cy="3606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EF1CD-0089-4278-AB3A-8124968DD4C3}"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4B14D-59B5-4E9C-9713-0E2E06173B34}" type="slidenum">
              <a:rPr lang="en-US" smtClean="0"/>
              <a:t>‹#›</a:t>
            </a:fld>
            <a:endParaRPr lang="en-US"/>
          </a:p>
        </p:txBody>
      </p:sp>
      <p:cxnSp>
        <p:nvCxnSpPr>
          <p:cNvPr id="7" name="Straight Connector 6"/>
          <p:cNvCxnSpPr/>
          <p:nvPr/>
        </p:nvCxnSpPr>
        <p:spPr>
          <a:xfrm rot="5400000" flipV="1">
            <a:off x="3771900" y="172859"/>
            <a:ext cx="0" cy="3429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62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EF1CD-0089-4278-AB3A-8124968DD4C3}"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232704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72000" cy="3048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2381" y="0"/>
            <a:ext cx="4569620" cy="3048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1450" y="3306758"/>
            <a:ext cx="2914650" cy="975360"/>
          </a:xfrm>
        </p:spPr>
        <p:txBody>
          <a:bodyPr anchor="ctr">
            <a:normAutofit/>
          </a:bodyPr>
          <a:lstStyle>
            <a:lvl1pPr algn="r">
              <a:defRPr sz="2200" b="0" spc="100" baseline="0"/>
            </a:lvl1pPr>
          </a:lstStyle>
          <a:p>
            <a:r>
              <a:rPr lang="en-US"/>
              <a:t>Click to edit Master title style</a:t>
            </a:r>
            <a:endParaRPr lang="en-US" dirty="0"/>
          </a:p>
        </p:txBody>
      </p:sp>
      <p:sp>
        <p:nvSpPr>
          <p:cNvPr id="3" name="Text Placeholder 2"/>
          <p:cNvSpPr>
            <a:spLocks noGrp="1"/>
          </p:cNvSpPr>
          <p:nvPr>
            <p:ph type="body" idx="1"/>
          </p:nvPr>
        </p:nvSpPr>
        <p:spPr>
          <a:xfrm>
            <a:off x="3228975" y="3306758"/>
            <a:ext cx="1200150" cy="975360"/>
          </a:xfrm>
        </p:spPr>
        <p:txBody>
          <a:bodyPr lIns="91440" rIns="91440" anchor="ctr">
            <a:normAutofit/>
          </a:bodyPr>
          <a:lstStyle>
            <a:lvl1pPr marL="0" indent="0">
              <a:lnSpc>
                <a:spcPct val="100000"/>
              </a:lnSpc>
              <a:spcBef>
                <a:spcPts val="0"/>
              </a:spcBef>
              <a:buNone/>
              <a:defRPr sz="800">
                <a:solidFill>
                  <a:schemeClr val="tx1">
                    <a:lumMod val="95000"/>
                    <a:lumOff val="5000"/>
                  </a:schemeClr>
                </a:solidFill>
              </a:defRPr>
            </a:lvl1pPr>
            <a:lvl2pPr marL="228600" indent="0">
              <a:buNone/>
              <a:defRPr sz="8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EF1CD-0089-4278-AB3A-8124968DD4C3}"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4B14D-59B5-4E9C-9713-0E2E06173B34}" type="slidenum">
              <a:rPr lang="en-US" smtClean="0"/>
              <a:t>‹#›</a:t>
            </a:fld>
            <a:endParaRPr lang="en-US"/>
          </a:p>
        </p:txBody>
      </p:sp>
      <p:cxnSp>
        <p:nvCxnSpPr>
          <p:cNvPr id="8" name="Straight Connector 7"/>
          <p:cNvCxnSpPr/>
          <p:nvPr/>
        </p:nvCxnSpPr>
        <p:spPr>
          <a:xfrm flipV="1">
            <a:off x="3145066" y="3509404"/>
            <a:ext cx="0" cy="609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48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4048" y="390144"/>
            <a:ext cx="3645027" cy="99974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4048" y="1524000"/>
            <a:ext cx="1783080" cy="26822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45995" y="1524000"/>
            <a:ext cx="1783080" cy="26822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EF1CD-0089-4278-AB3A-8124968DD4C3}"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185440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84048" y="390144"/>
            <a:ext cx="3645027" cy="9997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384048" y="1453091"/>
            <a:ext cx="1783080" cy="548640"/>
          </a:xfrm>
        </p:spPr>
        <p:txBody>
          <a:bodyPr lIns="137160" rIns="137160" anchor="ctr">
            <a:normAutofit/>
          </a:bodyPr>
          <a:lstStyle>
            <a:lvl1pPr marL="0" indent="0">
              <a:spcBef>
                <a:spcPts val="0"/>
              </a:spcBef>
              <a:spcAft>
                <a:spcPts val="0"/>
              </a:spcAft>
              <a:buNone/>
              <a:defRPr sz="1100" b="0" cap="none" baseline="0">
                <a:solidFill>
                  <a:schemeClr val="accent1"/>
                </a:solidFill>
                <a:latin typeface="+mn-lt"/>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p:cNvSpPr>
            <a:spLocks noGrp="1"/>
          </p:cNvSpPr>
          <p:nvPr>
            <p:ph sz="half" idx="2"/>
          </p:nvPr>
        </p:nvSpPr>
        <p:spPr>
          <a:xfrm>
            <a:off x="384048" y="1978525"/>
            <a:ext cx="1783080" cy="22277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45995" y="1453091"/>
            <a:ext cx="1783080" cy="548640"/>
          </a:xfrm>
        </p:spPr>
        <p:txBody>
          <a:bodyPr lIns="137160" rIns="137160" anchor="ctr">
            <a:normAutofit/>
          </a:bodyPr>
          <a:lstStyle>
            <a:lvl1pPr marL="0" indent="0">
              <a:spcBef>
                <a:spcPts val="0"/>
              </a:spcBef>
              <a:spcAft>
                <a:spcPts val="0"/>
              </a:spcAft>
              <a:buNone/>
              <a:defRPr lang="en-US" sz="1100" b="0" kern="1200" cap="none" baseline="0" dirty="0">
                <a:solidFill>
                  <a:schemeClr val="accent1"/>
                </a:solidFill>
                <a:latin typeface="+mn-lt"/>
                <a:ea typeface="+mn-ea"/>
                <a:cs typeface="+mn-cs"/>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marL="0" lvl="0" indent="0" algn="l" defTabSz="457200" rtl="0" eaLnBrk="1" latinLnBrk="0" hangingPunct="1">
              <a:lnSpc>
                <a:spcPct val="90000"/>
              </a:lnSpc>
              <a:spcBef>
                <a:spcPts val="900"/>
              </a:spcBef>
              <a:buNone/>
            </a:pPr>
            <a:r>
              <a:rPr lang="en-US"/>
              <a:t>Edit Master text styles</a:t>
            </a:r>
          </a:p>
        </p:txBody>
      </p:sp>
      <p:sp>
        <p:nvSpPr>
          <p:cNvPr id="6" name="Content Placeholder 5"/>
          <p:cNvSpPr>
            <a:spLocks noGrp="1"/>
          </p:cNvSpPr>
          <p:nvPr>
            <p:ph sz="quarter" idx="4"/>
          </p:nvPr>
        </p:nvSpPr>
        <p:spPr>
          <a:xfrm>
            <a:off x="2245995" y="1978525"/>
            <a:ext cx="1783080" cy="22277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1EF1CD-0089-4278-AB3A-8124968DD4C3}"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218675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EF1CD-0089-4278-AB3A-8124968DD4C3}"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2974695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EF1CD-0089-4278-AB3A-8124968DD4C3}"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95245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384048" y="314339"/>
            <a:ext cx="1645920" cy="1158240"/>
          </a:xfrm>
        </p:spPr>
        <p:txBody>
          <a:bodyPr>
            <a:noAutofit/>
          </a:bodyPr>
          <a:lstStyle>
            <a:lvl1pPr>
              <a:lnSpc>
                <a:spcPct val="80000"/>
              </a:lnSpc>
              <a:defRPr sz="1800"/>
            </a:lvl1pPr>
          </a:lstStyle>
          <a:p>
            <a:r>
              <a:rPr lang="en-US"/>
              <a:t>Click to edit Master title style</a:t>
            </a:r>
            <a:endParaRPr lang="en-US" dirty="0"/>
          </a:p>
        </p:txBody>
      </p:sp>
      <p:sp>
        <p:nvSpPr>
          <p:cNvPr id="3" name="Content Placeholder 2"/>
          <p:cNvSpPr>
            <a:spLocks noGrp="1"/>
          </p:cNvSpPr>
          <p:nvPr>
            <p:ph idx="1"/>
          </p:nvPr>
        </p:nvSpPr>
        <p:spPr>
          <a:xfrm>
            <a:off x="2143125" y="548640"/>
            <a:ext cx="2129409" cy="3456432"/>
          </a:xfrm>
        </p:spPr>
        <p:txBody>
          <a:bodyPr>
            <a:normAutofit/>
          </a:bodyPr>
          <a:lstStyle>
            <a:lvl1pPr>
              <a:defRPr sz="1000"/>
            </a:lvl1pPr>
            <a:lvl2pPr>
              <a:defRPr sz="800"/>
            </a:lvl2pPr>
            <a:lvl3pPr>
              <a:defRPr sz="600"/>
            </a:lvl3pPr>
            <a:lvl4pPr>
              <a:defRPr sz="600"/>
            </a:lvl4pPr>
            <a:lvl5pPr>
              <a:defRPr sz="600"/>
            </a:lvl5pPr>
            <a:lvl6pPr>
              <a:defRPr sz="600"/>
            </a:lvl6pPr>
            <a:lvl7pPr>
              <a:defRPr sz="600"/>
            </a:lvl7pPr>
            <a:lvl8pPr>
              <a:defRPr sz="600"/>
            </a:lvl8pPr>
            <a:lvl9pPr>
              <a:defRPr sz="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4048" y="1505004"/>
            <a:ext cx="1645920" cy="2508196"/>
          </a:xfrm>
        </p:spPr>
        <p:txBody>
          <a:bodyPr lIns="91440" rIns="91440">
            <a:normAutofit/>
          </a:bodyPr>
          <a:lstStyle>
            <a:lvl1pPr marL="0" indent="0">
              <a:lnSpc>
                <a:spcPct val="108000"/>
              </a:lnSpc>
              <a:spcBef>
                <a:spcPts val="300"/>
              </a:spcBef>
              <a:buNone/>
              <a:defRPr sz="8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Edit Master text styles</a:t>
            </a:r>
          </a:p>
        </p:txBody>
      </p:sp>
      <p:sp>
        <p:nvSpPr>
          <p:cNvPr id="5" name="Date Placeholder 4"/>
          <p:cNvSpPr>
            <a:spLocks noGrp="1"/>
          </p:cNvSpPr>
          <p:nvPr>
            <p:ph type="dt" sz="half" idx="10"/>
          </p:nvPr>
        </p:nvSpPr>
        <p:spPr/>
        <p:txBody>
          <a:bodyPr/>
          <a:lstStyle/>
          <a:p>
            <a:fld id="{F61EF1CD-0089-4278-AB3A-8124968DD4C3}"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4B14D-59B5-4E9C-9713-0E2E06173B34}" type="slidenum">
              <a:rPr lang="en-US" smtClean="0"/>
              <a:t>‹#›</a:t>
            </a:fld>
            <a:endParaRPr lang="en-US"/>
          </a:p>
        </p:txBody>
      </p:sp>
    </p:spTree>
    <p:extLst>
      <p:ext uri="{BB962C8B-B14F-4D97-AF65-F5344CB8AC3E}">
        <p14:creationId xmlns:p14="http://schemas.microsoft.com/office/powerpoint/2010/main" val="42637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0" y="3306759"/>
            <a:ext cx="2914650" cy="975360"/>
          </a:xfrm>
        </p:spPr>
        <p:txBody>
          <a:bodyPr anchor="ctr">
            <a:normAutofit/>
          </a:bodyPr>
          <a:lstStyle>
            <a:lvl1pPr algn="r">
              <a:defRPr sz="2200" spc="1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4570857" cy="3048000"/>
          </a:xfrm>
          <a:solidFill>
            <a:schemeClr val="accent1">
              <a:lumMod val="60000"/>
              <a:lumOff val="40000"/>
            </a:schemeClr>
          </a:solidFill>
        </p:spPr>
        <p:txBody>
          <a:bodyPr lIns="457200" tIns="365760" anchor="t"/>
          <a:lstStyle>
            <a:lvl1pPr marL="0" indent="0">
              <a:buNone/>
              <a:defRPr sz="1200"/>
            </a:lvl1pPr>
            <a:lvl2pPr marL="171450" indent="0">
              <a:buNone/>
              <a:defRPr sz="1050"/>
            </a:lvl2pPr>
            <a:lvl3pPr marL="342900" indent="0">
              <a:buNone/>
              <a:defRPr sz="900"/>
            </a:lvl3pPr>
            <a:lvl4pPr marL="514350" indent="0">
              <a:buNone/>
              <a:defRPr sz="750"/>
            </a:lvl4pPr>
            <a:lvl5pPr marL="685800" indent="0">
              <a:buNone/>
              <a:defRPr sz="750"/>
            </a:lvl5pPr>
            <a:lvl6pPr marL="857250" indent="0">
              <a:buNone/>
              <a:defRPr sz="750"/>
            </a:lvl6pPr>
            <a:lvl7pPr marL="1028700" indent="0">
              <a:buNone/>
              <a:defRPr sz="750"/>
            </a:lvl7pPr>
            <a:lvl8pPr marL="1200150" indent="0">
              <a:buNone/>
              <a:defRPr sz="750"/>
            </a:lvl8pPr>
            <a:lvl9pPr marL="1371600" indent="0">
              <a:buNone/>
              <a:defRPr sz="750"/>
            </a:lvl9pPr>
          </a:lstStyle>
          <a:p>
            <a:r>
              <a:rPr lang="en-US"/>
              <a:t>Click icon to add picture</a:t>
            </a:r>
            <a:endParaRPr lang="en-US" dirty="0"/>
          </a:p>
        </p:txBody>
      </p:sp>
      <p:sp>
        <p:nvSpPr>
          <p:cNvPr id="4" name="Text Placeholder 3"/>
          <p:cNvSpPr>
            <a:spLocks noGrp="1"/>
          </p:cNvSpPr>
          <p:nvPr>
            <p:ph type="body" sz="half" idx="2"/>
          </p:nvPr>
        </p:nvSpPr>
        <p:spPr>
          <a:xfrm>
            <a:off x="3228975" y="3306759"/>
            <a:ext cx="1200150" cy="975360"/>
          </a:xfrm>
        </p:spPr>
        <p:txBody>
          <a:bodyPr lIns="91440" rIns="91440" anchor="ctr">
            <a:normAutofit/>
          </a:bodyPr>
          <a:lstStyle>
            <a:lvl1pPr marL="0" indent="0">
              <a:lnSpc>
                <a:spcPct val="100000"/>
              </a:lnSpc>
              <a:spcBef>
                <a:spcPts val="0"/>
              </a:spcBef>
              <a:buNone/>
              <a:defRPr sz="800">
                <a:solidFill>
                  <a:schemeClr val="tx1">
                    <a:lumMod val="95000"/>
                    <a:lumOff val="5000"/>
                  </a:schemeClr>
                </a:solidFill>
              </a:defRPr>
            </a:lvl1pPr>
            <a:lvl2pPr marL="171450" indent="0">
              <a:buNone/>
              <a:defRPr sz="525"/>
            </a:lvl2pPr>
            <a:lvl3pPr marL="342900" indent="0">
              <a:buNone/>
              <a:defRPr sz="450"/>
            </a:lvl3pPr>
            <a:lvl4pPr marL="514350" indent="0">
              <a:buNone/>
              <a:defRPr sz="375"/>
            </a:lvl4pPr>
            <a:lvl5pPr marL="685800" indent="0">
              <a:buNone/>
              <a:defRPr sz="375"/>
            </a:lvl5pPr>
            <a:lvl6pPr marL="857250" indent="0">
              <a:buNone/>
              <a:defRPr sz="375"/>
            </a:lvl6pPr>
            <a:lvl7pPr marL="1028700" indent="0">
              <a:buNone/>
              <a:defRPr sz="375"/>
            </a:lvl7pPr>
            <a:lvl8pPr marL="1200150" indent="0">
              <a:buNone/>
              <a:defRPr sz="375"/>
            </a:lvl8pPr>
            <a:lvl9pPr marL="1371600" indent="0">
              <a:buNone/>
              <a:defRPr sz="375"/>
            </a:lvl9pPr>
          </a:lstStyle>
          <a:p>
            <a:pPr lvl="0"/>
            <a:r>
              <a:rPr lang="en-US"/>
              <a:t>Edit Master text styles</a:t>
            </a:r>
          </a:p>
        </p:txBody>
      </p:sp>
      <p:sp>
        <p:nvSpPr>
          <p:cNvPr id="5" name="Date Placeholder 4"/>
          <p:cNvSpPr>
            <a:spLocks noGrp="1"/>
          </p:cNvSpPr>
          <p:nvPr>
            <p:ph type="dt" sz="half" idx="10"/>
          </p:nvPr>
        </p:nvSpPr>
        <p:spPr/>
        <p:txBody>
          <a:bodyPr/>
          <a:lstStyle/>
          <a:p>
            <a:fld id="{F61EF1CD-0089-4278-AB3A-8124968DD4C3}"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4B14D-59B5-4E9C-9713-0E2E06173B34}" type="slidenum">
              <a:rPr lang="en-US" smtClean="0"/>
              <a:t>‹#›</a:t>
            </a:fld>
            <a:endParaRPr lang="en-US"/>
          </a:p>
        </p:txBody>
      </p:sp>
      <p:cxnSp>
        <p:nvCxnSpPr>
          <p:cNvPr id="8" name="Straight Connector 7"/>
          <p:cNvCxnSpPr/>
          <p:nvPr/>
        </p:nvCxnSpPr>
        <p:spPr>
          <a:xfrm flipV="1">
            <a:off x="3145066" y="3509404"/>
            <a:ext cx="0" cy="609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4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390144"/>
            <a:ext cx="3645027" cy="9997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4048" y="1524000"/>
            <a:ext cx="3645028" cy="268224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4049" y="4313803"/>
            <a:ext cx="807804" cy="182880"/>
          </a:xfrm>
          <a:prstGeom prst="rect">
            <a:avLst/>
          </a:prstGeom>
        </p:spPr>
        <p:txBody>
          <a:bodyPr vert="horz" lIns="91440" tIns="45720" rIns="91440" bIns="45720" rtlCol="0" anchor="ctr"/>
          <a:lstStyle>
            <a:lvl1pPr algn="l">
              <a:defRPr sz="500">
                <a:solidFill>
                  <a:schemeClr val="tx1">
                    <a:lumMod val="95000"/>
                    <a:lumOff val="5000"/>
                  </a:schemeClr>
                </a:solidFill>
                <a:latin typeface="+mj-lt"/>
              </a:defRPr>
            </a:lvl1pPr>
          </a:lstStyle>
          <a:p>
            <a:fld id="{F61EF1CD-0089-4278-AB3A-8124968DD4C3}" type="datetimeFigureOut">
              <a:rPr lang="en-US" smtClean="0"/>
              <a:t>10/27/2017</a:t>
            </a:fld>
            <a:endParaRPr lang="en-US"/>
          </a:p>
        </p:txBody>
      </p:sp>
      <p:sp>
        <p:nvSpPr>
          <p:cNvPr id="5" name="Footer Placeholder 4"/>
          <p:cNvSpPr>
            <a:spLocks noGrp="1"/>
          </p:cNvSpPr>
          <p:nvPr>
            <p:ph type="ftr" sz="quarter" idx="3"/>
          </p:nvPr>
        </p:nvSpPr>
        <p:spPr>
          <a:xfrm>
            <a:off x="1816100" y="4313803"/>
            <a:ext cx="2213047" cy="182880"/>
          </a:xfrm>
          <a:prstGeom prst="rect">
            <a:avLst/>
          </a:prstGeom>
        </p:spPr>
        <p:txBody>
          <a:bodyPr vert="horz" lIns="91440" tIns="45720" rIns="91440" bIns="45720" rtlCol="0" anchor="ctr"/>
          <a:lstStyle>
            <a:lvl1pPr algn="r">
              <a:defRPr sz="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4064000" y="4313803"/>
            <a:ext cx="365125" cy="182880"/>
          </a:xfrm>
          <a:prstGeom prst="rect">
            <a:avLst/>
          </a:prstGeom>
        </p:spPr>
        <p:txBody>
          <a:bodyPr vert="horz" lIns="91440" tIns="45720" rIns="91440" bIns="45720" rtlCol="0" anchor="ctr"/>
          <a:lstStyle>
            <a:lvl1pPr algn="l">
              <a:defRPr sz="500">
                <a:solidFill>
                  <a:schemeClr val="tx1">
                    <a:lumMod val="95000"/>
                    <a:lumOff val="5000"/>
                  </a:schemeClr>
                </a:solidFill>
                <a:latin typeface="+mj-lt"/>
              </a:defRPr>
            </a:lvl1pPr>
          </a:lstStyle>
          <a:p>
            <a:fld id="{3B14B14D-59B5-4E9C-9713-0E2E06173B34}" type="slidenum">
              <a:rPr lang="en-US" smtClean="0"/>
              <a:t>‹#›</a:t>
            </a:fld>
            <a:endParaRPr lang="en-US"/>
          </a:p>
        </p:txBody>
      </p:sp>
      <p:cxnSp>
        <p:nvCxnSpPr>
          <p:cNvPr id="7" name="Straight Connector 6"/>
          <p:cNvCxnSpPr/>
          <p:nvPr/>
        </p:nvCxnSpPr>
        <p:spPr>
          <a:xfrm flipV="1">
            <a:off x="285750" y="550883"/>
            <a:ext cx="0" cy="609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967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lnSpc>
          <a:spcPct val="80000"/>
        </a:lnSpc>
        <a:spcBef>
          <a:spcPct val="0"/>
        </a:spcBef>
        <a:buNone/>
        <a:defRPr sz="2200" kern="1200" cap="all" spc="50" baseline="0">
          <a:solidFill>
            <a:schemeClr val="tx1">
              <a:lumMod val="95000"/>
              <a:lumOff val="5000"/>
            </a:schemeClr>
          </a:solidFill>
          <a:latin typeface="+mj-lt"/>
          <a:ea typeface="+mj-ea"/>
          <a:cs typeface="+mj-cs"/>
        </a:defRPr>
      </a:lvl1pPr>
    </p:titleStyle>
    <p:bodyStyle>
      <a:lvl1pPr marL="45720" indent="-45720" algn="l" defTabSz="457200" rtl="0" eaLnBrk="1" latinLnBrk="0" hangingPunct="1">
        <a:lnSpc>
          <a:spcPct val="90000"/>
        </a:lnSpc>
        <a:spcBef>
          <a:spcPts val="600"/>
        </a:spcBef>
        <a:spcAft>
          <a:spcPts val="100"/>
        </a:spcAft>
        <a:buClr>
          <a:schemeClr val="accent1"/>
        </a:buClr>
        <a:buSzPct val="100000"/>
        <a:buFont typeface="Tw Cen MT" panose="020B0602020104020603" pitchFamily="34" charset="0"/>
        <a:buChar char=" "/>
        <a:defRPr sz="1000" kern="1200">
          <a:solidFill>
            <a:schemeClr val="tx1"/>
          </a:solidFill>
          <a:latin typeface="+mn-lt"/>
          <a:ea typeface="+mn-ea"/>
          <a:cs typeface="+mn-cs"/>
        </a:defRPr>
      </a:lvl1pPr>
      <a:lvl2pPr marL="132588" indent="-68580" algn="l" defTabSz="457200" rtl="0" eaLnBrk="1" latinLnBrk="0" hangingPunct="1">
        <a:lnSpc>
          <a:spcPct val="90000"/>
        </a:lnSpc>
        <a:spcBef>
          <a:spcPts val="100"/>
        </a:spcBef>
        <a:spcAft>
          <a:spcPts val="200"/>
        </a:spcAft>
        <a:buClr>
          <a:schemeClr val="accent1"/>
        </a:buClr>
        <a:buFont typeface="Wingdings 3" pitchFamily="18" charset="2"/>
        <a:buChar char=""/>
        <a:defRPr sz="800" kern="1200">
          <a:solidFill>
            <a:schemeClr val="tx1"/>
          </a:solidFill>
          <a:latin typeface="+mn-lt"/>
          <a:ea typeface="+mn-ea"/>
          <a:cs typeface="+mn-cs"/>
        </a:defRPr>
      </a:lvl2pPr>
      <a:lvl3pPr marL="224028"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3pPr>
      <a:lvl4pPr marL="297180"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4pPr>
      <a:lvl5pPr marL="388620"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5pPr>
      <a:lvl6pPr marL="457200"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6pPr>
      <a:lvl7pPr marL="530352"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7pPr>
      <a:lvl8pPr marL="608076"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8pPr>
      <a:lvl9pPr marL="681228" indent="-68580" algn="l" defTabSz="457200" rtl="0" eaLnBrk="1" latinLnBrk="0" hangingPunct="1">
        <a:lnSpc>
          <a:spcPct val="90000"/>
        </a:lnSpc>
        <a:spcBef>
          <a:spcPts val="100"/>
        </a:spcBef>
        <a:spcAft>
          <a:spcPts val="200"/>
        </a:spcAft>
        <a:buClr>
          <a:schemeClr val="accent1"/>
        </a:buClr>
        <a:buFont typeface="Wingdings 3" pitchFamily="18" charset="2"/>
        <a:buChar char=""/>
        <a:defRPr sz="6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CF05A-4011-441A-80D3-16914DADB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90" y="104931"/>
            <a:ext cx="4392510" cy="4572000"/>
          </a:xfrm>
          <a:prstGeom prst="rect">
            <a:avLst/>
          </a:prstGeom>
        </p:spPr>
      </p:pic>
    </p:spTree>
    <p:extLst>
      <p:ext uri="{BB962C8B-B14F-4D97-AF65-F5344CB8AC3E}">
        <p14:creationId xmlns:p14="http://schemas.microsoft.com/office/powerpoint/2010/main" val="381732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431C31-5C20-44EA-862C-F899D894FD69}"/>
              </a:ext>
            </a:extLst>
          </p:cNvPr>
          <p:cNvSpPr/>
          <p:nvPr/>
        </p:nvSpPr>
        <p:spPr>
          <a:xfrm>
            <a:off x="210137" y="663648"/>
            <a:ext cx="4126451" cy="584775"/>
          </a:xfrm>
          <a:prstGeom prst="rect">
            <a:avLst/>
          </a:prstGeom>
          <a:ln>
            <a:noFill/>
          </a:ln>
          <a:effectLst/>
        </p:spPr>
        <p:txBody>
          <a:bodyPr wrap="none">
            <a:spAutoFit/>
          </a:bodyPr>
          <a:lstStyle/>
          <a:p>
            <a:pPr algn="ctr"/>
            <a:r>
              <a:rPr lang="en-US" sz="3200" b="1" dirty="0">
                <a:ln w="9525">
                  <a:noFill/>
                  <a:prstDash val="solid"/>
                </a:ln>
                <a:solidFill>
                  <a:schemeClr val="tx1">
                    <a:lumMod val="95000"/>
                    <a:lumOff val="5000"/>
                  </a:schemeClr>
                </a:solidFill>
                <a:latin typeface="Angelina" panose="00000400000000000000" pitchFamily="2" charset="0"/>
              </a:rPr>
              <a:t>This Is A Smaller Sub-Headline</a:t>
            </a:r>
          </a:p>
        </p:txBody>
      </p:sp>
      <p:pic>
        <p:nvPicPr>
          <p:cNvPr id="9" name="Picture 8">
            <a:extLst>
              <a:ext uri="{FF2B5EF4-FFF2-40B4-BE49-F238E27FC236}">
                <a16:creationId xmlns:a16="http://schemas.microsoft.com/office/drawing/2014/main" id="{E683FAF3-E578-48D3-921F-8B60D1591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81" y="3604195"/>
            <a:ext cx="3200400" cy="72384"/>
          </a:xfrm>
          <a:prstGeom prst="rect">
            <a:avLst/>
          </a:prstGeom>
        </p:spPr>
      </p:pic>
      <p:pic>
        <p:nvPicPr>
          <p:cNvPr id="11" name="Picture 10">
            <a:extLst>
              <a:ext uri="{FF2B5EF4-FFF2-40B4-BE49-F238E27FC236}">
                <a16:creationId xmlns:a16="http://schemas.microsoft.com/office/drawing/2014/main" id="{51A70DCA-5B5A-404B-BB0E-7D2423B61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07" y="2842747"/>
            <a:ext cx="3889948" cy="761448"/>
          </a:xfrm>
          <a:prstGeom prst="rect">
            <a:avLst/>
          </a:prstGeom>
        </p:spPr>
      </p:pic>
      <p:sp>
        <p:nvSpPr>
          <p:cNvPr id="12" name="TextBox 11">
            <a:extLst>
              <a:ext uri="{FF2B5EF4-FFF2-40B4-BE49-F238E27FC236}">
                <a16:creationId xmlns:a16="http://schemas.microsoft.com/office/drawing/2014/main" id="{02B57916-F5D7-4591-BC14-012CBEC9C687}"/>
              </a:ext>
            </a:extLst>
          </p:cNvPr>
          <p:cNvSpPr txBox="1"/>
          <p:nvPr/>
        </p:nvSpPr>
        <p:spPr>
          <a:xfrm>
            <a:off x="324977" y="1091256"/>
            <a:ext cx="4011611" cy="2585323"/>
          </a:xfrm>
          <a:prstGeom prst="rect">
            <a:avLst/>
          </a:prstGeom>
          <a:noFill/>
        </p:spPr>
        <p:txBody>
          <a:bodyPr wrap="none" rtlCol="0">
            <a:spAutoFit/>
          </a:bodyPr>
          <a:lstStyle/>
          <a:p>
            <a:pPr algn="ctr"/>
            <a:r>
              <a:rPr lang="en-US" sz="5400" dirty="0">
                <a:ln w="19050">
                  <a:noFill/>
                </a:ln>
                <a:solidFill>
                  <a:srgbClr val="980101"/>
                </a:solidFill>
                <a:effectLst/>
                <a:latin typeface="Archivo Black" panose="020B0A04020102020204" pitchFamily="34" charset="0"/>
              </a:rPr>
              <a:t>With </a:t>
            </a:r>
            <a:r>
              <a:rPr lang="en-US" sz="4800" dirty="0">
                <a:ln w="19050">
                  <a:noFill/>
                </a:ln>
                <a:solidFill>
                  <a:srgbClr val="980101"/>
                </a:solidFill>
                <a:effectLst/>
                <a:latin typeface="Archivo Black" panose="020B0A04020102020204" pitchFamily="34" charset="0"/>
              </a:rPr>
              <a:t>Some</a:t>
            </a:r>
          </a:p>
          <a:p>
            <a:pPr algn="ctr"/>
            <a:r>
              <a:rPr lang="en-US" sz="4800" dirty="0">
                <a:ln w="19050">
                  <a:noFill/>
                </a:ln>
                <a:solidFill>
                  <a:srgbClr val="980101"/>
                </a:solidFill>
                <a:effectLst/>
                <a:latin typeface="Archivo Black" panose="020B0A04020102020204" pitchFamily="34" charset="0"/>
              </a:rPr>
              <a:t>Really</a:t>
            </a:r>
            <a:r>
              <a:rPr lang="en-US" sz="5400" dirty="0">
                <a:ln w="19050">
                  <a:noFill/>
                </a:ln>
                <a:solidFill>
                  <a:srgbClr val="980101"/>
                </a:solidFill>
                <a:effectLst/>
                <a:latin typeface="Archivo Black" panose="020B0A04020102020204" pitchFamily="34" charset="0"/>
              </a:rPr>
              <a:t> </a:t>
            </a:r>
          </a:p>
          <a:p>
            <a:pPr algn="ctr"/>
            <a:r>
              <a:rPr lang="en-US" sz="5400" dirty="0">
                <a:ln w="19050">
                  <a:noFill/>
                </a:ln>
                <a:solidFill>
                  <a:srgbClr val="980101"/>
                </a:solidFill>
                <a:effectLst/>
                <a:latin typeface="Archivo Black" panose="020B0A04020102020204" pitchFamily="34" charset="0"/>
              </a:rPr>
              <a:t>Big Point</a:t>
            </a:r>
          </a:p>
        </p:txBody>
      </p:sp>
    </p:spTree>
    <p:extLst>
      <p:ext uri="{BB962C8B-B14F-4D97-AF65-F5344CB8AC3E}">
        <p14:creationId xmlns:p14="http://schemas.microsoft.com/office/powerpoint/2010/main" val="3721689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B6F79-4DED-4675-8F9D-DC59BEA4F091}"/>
              </a:ext>
            </a:extLst>
          </p:cNvPr>
          <p:cNvSpPr txBox="1"/>
          <p:nvPr/>
        </p:nvSpPr>
        <p:spPr>
          <a:xfrm>
            <a:off x="273458" y="255470"/>
            <a:ext cx="4100803" cy="553998"/>
          </a:xfrm>
          <a:prstGeom prst="rect">
            <a:avLst/>
          </a:prstGeom>
          <a:noFill/>
        </p:spPr>
        <p:txBody>
          <a:bodyPr wrap="none" rtlCol="0">
            <a:spAutoFit/>
          </a:bodyPr>
          <a:lstStyle/>
          <a:p>
            <a:r>
              <a:rPr lang="en-US" sz="3000" b="1" spc="50" dirty="0">
                <a:ln w="0"/>
                <a:solidFill>
                  <a:schemeClr val="bg2">
                    <a:lumMod val="25000"/>
                  </a:schemeClr>
                </a:solidFill>
                <a:effectLst>
                  <a:innerShdw blurRad="63500" dist="50800" dir="13500000">
                    <a:srgbClr val="000000">
                      <a:alpha val="50000"/>
                    </a:srgbClr>
                  </a:innerShdw>
                </a:effectLst>
                <a:latin typeface="+mj-lt"/>
              </a:rPr>
              <a:t>Special</a:t>
            </a:r>
            <a:r>
              <a:rPr lang="en-US" sz="3000" b="1" spc="50" dirty="0">
                <a:ln w="0"/>
                <a:solidFill>
                  <a:schemeClr val="bg2"/>
                </a:solidFill>
                <a:effectLst>
                  <a:innerShdw blurRad="63500" dist="50800" dir="13500000">
                    <a:srgbClr val="000000">
                      <a:alpha val="50000"/>
                    </a:srgbClr>
                  </a:innerShdw>
                </a:effectLst>
                <a:latin typeface="+mj-lt"/>
              </a:rPr>
              <a:t> </a:t>
            </a:r>
            <a:r>
              <a:rPr lang="en-US" sz="3000" b="1" spc="50" dirty="0">
                <a:ln w="0"/>
                <a:solidFill>
                  <a:srgbClr val="C00000"/>
                </a:solidFill>
                <a:effectLst>
                  <a:innerShdw blurRad="63500" dist="50800" dir="13500000">
                    <a:srgbClr val="000000">
                      <a:alpha val="50000"/>
                    </a:srgbClr>
                  </a:innerShdw>
                </a:effectLst>
                <a:latin typeface="+mj-lt"/>
              </a:rPr>
              <a:t>Limited Time </a:t>
            </a:r>
            <a:r>
              <a:rPr lang="en-US" sz="3000" b="1" spc="50" dirty="0">
                <a:ln w="0"/>
                <a:solidFill>
                  <a:schemeClr val="bg2">
                    <a:lumMod val="25000"/>
                  </a:schemeClr>
                </a:solidFill>
                <a:effectLst>
                  <a:innerShdw blurRad="63500" dist="50800" dir="13500000">
                    <a:srgbClr val="000000">
                      <a:alpha val="50000"/>
                    </a:srgbClr>
                  </a:innerShdw>
                </a:effectLst>
                <a:latin typeface="+mj-lt"/>
              </a:rPr>
              <a:t>Bonus!</a:t>
            </a:r>
          </a:p>
        </p:txBody>
      </p:sp>
      <p:sp>
        <p:nvSpPr>
          <p:cNvPr id="3" name="Rectangle 2">
            <a:extLst>
              <a:ext uri="{FF2B5EF4-FFF2-40B4-BE49-F238E27FC236}">
                <a16:creationId xmlns:a16="http://schemas.microsoft.com/office/drawing/2014/main" id="{F63170C1-E984-4744-A183-39BDCFFD8C55}"/>
              </a:ext>
            </a:extLst>
          </p:cNvPr>
          <p:cNvSpPr/>
          <p:nvPr/>
        </p:nvSpPr>
        <p:spPr>
          <a:xfrm>
            <a:off x="350725" y="809469"/>
            <a:ext cx="3946271" cy="1626433"/>
          </a:xfrm>
          <a:prstGeom prst="rect">
            <a:avLst/>
          </a:prstGeom>
          <a:solidFill>
            <a:srgbClr val="169CC8"/>
          </a:solidFill>
          <a:ln>
            <a:noFill/>
          </a:ln>
          <a:effectLst>
            <a:outerShdw blurRad="508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0532C6E-F0AC-4619-8563-77BECB0565C5}"/>
              </a:ext>
            </a:extLst>
          </p:cNvPr>
          <p:cNvSpPr/>
          <p:nvPr/>
        </p:nvSpPr>
        <p:spPr>
          <a:xfrm>
            <a:off x="350725" y="976354"/>
            <a:ext cx="3918765" cy="1292662"/>
          </a:xfrm>
          <a:prstGeom prst="rect">
            <a:avLst/>
          </a:prstGeom>
          <a:ln>
            <a:noFill/>
          </a:ln>
          <a:effectLst/>
        </p:spPr>
        <p:txBody>
          <a:bodyPr wrap="none">
            <a:spAutoFit/>
          </a:bodyPr>
          <a:lstStyle/>
          <a:p>
            <a:pPr algn="ctr"/>
            <a:r>
              <a:rPr lang="en-US" sz="2600" b="1" dirty="0">
                <a:ln w="9525">
                  <a:noFill/>
                  <a:prstDash val="solid"/>
                </a:ln>
                <a:solidFill>
                  <a:schemeClr val="bg1"/>
                </a:solidFill>
              </a:rPr>
              <a:t>“This Amazing Discovery </a:t>
            </a:r>
            <a:br>
              <a:rPr lang="en-US" sz="2600" b="1" dirty="0">
                <a:ln w="9525">
                  <a:noFill/>
                  <a:prstDash val="solid"/>
                </a:ln>
                <a:solidFill>
                  <a:schemeClr val="bg1"/>
                </a:solidFill>
              </a:rPr>
            </a:br>
            <a:r>
              <a:rPr lang="en-US" sz="2600" b="1" dirty="0">
                <a:ln w="9525">
                  <a:noFill/>
                  <a:prstDash val="solid"/>
                </a:ln>
                <a:solidFill>
                  <a:schemeClr val="bg1"/>
                </a:solidFill>
              </a:rPr>
              <a:t>Solves Your Current Issues </a:t>
            </a:r>
          </a:p>
          <a:p>
            <a:pPr algn="ctr"/>
            <a:r>
              <a:rPr lang="en-US" sz="2600" b="1" dirty="0">
                <a:ln w="9525">
                  <a:noFill/>
                  <a:prstDash val="solid"/>
                </a:ln>
                <a:solidFill>
                  <a:schemeClr val="bg1"/>
                </a:solidFill>
              </a:rPr>
              <a:t>and Brings in the Cash”</a:t>
            </a:r>
          </a:p>
        </p:txBody>
      </p:sp>
      <p:pic>
        <p:nvPicPr>
          <p:cNvPr id="7" name="Picture 6">
            <a:extLst>
              <a:ext uri="{FF2B5EF4-FFF2-40B4-BE49-F238E27FC236}">
                <a16:creationId xmlns:a16="http://schemas.microsoft.com/office/drawing/2014/main" id="{5D2EA192-DB24-407E-A417-5A2982852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90" y="2173354"/>
            <a:ext cx="2519512" cy="58187"/>
          </a:xfrm>
          <a:prstGeom prst="rect">
            <a:avLst/>
          </a:prstGeom>
        </p:spPr>
      </p:pic>
      <p:sp>
        <p:nvSpPr>
          <p:cNvPr id="8" name="TextBox 7">
            <a:extLst>
              <a:ext uri="{FF2B5EF4-FFF2-40B4-BE49-F238E27FC236}">
                <a16:creationId xmlns:a16="http://schemas.microsoft.com/office/drawing/2014/main" id="{22B0D16E-CCC1-4DBA-8043-63FEFD4DC76B}"/>
              </a:ext>
            </a:extLst>
          </p:cNvPr>
          <p:cNvSpPr txBox="1"/>
          <p:nvPr/>
        </p:nvSpPr>
        <p:spPr>
          <a:xfrm>
            <a:off x="385348" y="2720655"/>
            <a:ext cx="3911648" cy="707886"/>
          </a:xfrm>
          <a:prstGeom prst="rect">
            <a:avLst/>
          </a:prstGeom>
          <a:noFill/>
        </p:spPr>
        <p:txBody>
          <a:bodyPr wrap="none" rtlCol="0">
            <a:spAutoFit/>
          </a:bodyPr>
          <a:lstStyle/>
          <a:p>
            <a:r>
              <a:rPr lang="en-US" sz="2000" dirty="0">
                <a:ln w="19050">
                  <a:noFill/>
                </a:ln>
                <a:solidFill>
                  <a:srgbClr val="C00000"/>
                </a:solidFill>
                <a:effectLst/>
                <a:latin typeface="Archivo Black" panose="020B0A04020102020204" pitchFamily="34" charset="0"/>
              </a:rPr>
              <a:t>If you’re struggling to find</a:t>
            </a:r>
          </a:p>
          <a:p>
            <a:r>
              <a:rPr lang="en-US" sz="2000" dirty="0">
                <a:ln w="19050">
                  <a:noFill/>
                </a:ln>
                <a:solidFill>
                  <a:srgbClr val="C00000"/>
                </a:solidFill>
                <a:effectLst/>
                <a:latin typeface="Archivo Black" panose="020B0A04020102020204" pitchFamily="34" charset="0"/>
              </a:rPr>
              <a:t>GREAT solutions this is it..</a:t>
            </a:r>
          </a:p>
        </p:txBody>
      </p:sp>
      <p:sp>
        <p:nvSpPr>
          <p:cNvPr id="9" name="TextBox 8">
            <a:extLst>
              <a:ext uri="{FF2B5EF4-FFF2-40B4-BE49-F238E27FC236}">
                <a16:creationId xmlns:a16="http://schemas.microsoft.com/office/drawing/2014/main" id="{FCEC6327-784F-42BB-B54E-F11AEC530625}"/>
              </a:ext>
            </a:extLst>
          </p:cNvPr>
          <p:cNvSpPr txBox="1"/>
          <p:nvPr/>
        </p:nvSpPr>
        <p:spPr>
          <a:xfrm>
            <a:off x="649645" y="3512900"/>
            <a:ext cx="3403304" cy="600164"/>
          </a:xfrm>
          <a:prstGeom prst="rect">
            <a:avLst/>
          </a:prstGeom>
          <a:noFill/>
        </p:spPr>
        <p:txBody>
          <a:bodyPr wrap="none" rtlCol="0">
            <a:spAutoFit/>
          </a:bodyPr>
          <a:lstStyle/>
          <a:p>
            <a:r>
              <a:rPr lang="en-US" sz="3300" dirty="0">
                <a:ln w="19050">
                  <a:solidFill>
                    <a:srgbClr val="EAEAEA"/>
                  </a:solidFill>
                </a:ln>
                <a:solidFill>
                  <a:srgbClr val="169CC8"/>
                </a:solidFill>
                <a:effectLst/>
                <a:latin typeface="Impact" panose="020B0806030902050204" pitchFamily="34" charset="0"/>
              </a:rPr>
              <a:t>WATCH THIS VIDEO!</a:t>
            </a:r>
          </a:p>
        </p:txBody>
      </p:sp>
      <p:sp>
        <p:nvSpPr>
          <p:cNvPr id="10" name="Arrow: Down 9">
            <a:extLst>
              <a:ext uri="{FF2B5EF4-FFF2-40B4-BE49-F238E27FC236}">
                <a16:creationId xmlns:a16="http://schemas.microsoft.com/office/drawing/2014/main" id="{B4549CF2-7530-4D70-AB35-B641470374A3}"/>
              </a:ext>
            </a:extLst>
          </p:cNvPr>
          <p:cNvSpPr/>
          <p:nvPr/>
        </p:nvSpPr>
        <p:spPr>
          <a:xfrm>
            <a:off x="385348" y="2358201"/>
            <a:ext cx="319190" cy="322289"/>
          </a:xfrm>
          <a:prstGeom prst="downArrow">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74110F31-044F-4F23-9CD2-C94A09E8E4DC}"/>
              </a:ext>
            </a:extLst>
          </p:cNvPr>
          <p:cNvSpPr/>
          <p:nvPr/>
        </p:nvSpPr>
        <p:spPr>
          <a:xfrm>
            <a:off x="3950300" y="2358201"/>
            <a:ext cx="319190" cy="322289"/>
          </a:xfrm>
          <a:prstGeom prst="downArrow">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4CAB7228-66C0-4016-A789-560BE6A304E7}"/>
              </a:ext>
            </a:extLst>
          </p:cNvPr>
          <p:cNvSpPr/>
          <p:nvPr/>
        </p:nvSpPr>
        <p:spPr>
          <a:xfrm>
            <a:off x="332883" y="3644144"/>
            <a:ext cx="319190" cy="32228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BAE566E6-AD76-4E8C-A6D2-B237F8157215}"/>
              </a:ext>
            </a:extLst>
          </p:cNvPr>
          <p:cNvSpPr/>
          <p:nvPr/>
        </p:nvSpPr>
        <p:spPr>
          <a:xfrm>
            <a:off x="3950300" y="3627122"/>
            <a:ext cx="319190" cy="32228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234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222B9-47BD-4F35-99EE-8A9FA6BE7CEC}"/>
              </a:ext>
            </a:extLst>
          </p:cNvPr>
          <p:cNvSpPr/>
          <p:nvPr/>
        </p:nvSpPr>
        <p:spPr>
          <a:xfrm>
            <a:off x="103459" y="283618"/>
            <a:ext cx="4332158" cy="1785025"/>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217642-C875-42E0-A01A-C253FC27BCCA}"/>
              </a:ext>
            </a:extLst>
          </p:cNvPr>
          <p:cNvSpPr txBox="1"/>
          <p:nvPr/>
        </p:nvSpPr>
        <p:spPr>
          <a:xfrm>
            <a:off x="22485" y="400589"/>
            <a:ext cx="4512038" cy="1569660"/>
          </a:xfrm>
          <a:prstGeom prst="rect">
            <a:avLst/>
          </a:prstGeom>
          <a:noFill/>
        </p:spPr>
        <p:txBody>
          <a:bodyPr wrap="square" rtlCol="0">
            <a:spAutoFit/>
          </a:bodyPr>
          <a:lstStyle/>
          <a:p>
            <a:pPr algn="ctr"/>
            <a:r>
              <a:rPr lang="en-US" sz="3200" b="1" spc="50" dirty="0">
                <a:ln w="0"/>
                <a:effectLst>
                  <a:innerShdw blurRad="63500" dist="50800" dir="13500000">
                    <a:srgbClr val="000000">
                      <a:alpha val="50000"/>
                    </a:srgbClr>
                  </a:innerShdw>
                </a:effectLst>
                <a:latin typeface="+mj-lt"/>
              </a:rPr>
              <a:t>“Your Hard Hitting Headline </a:t>
            </a:r>
          </a:p>
          <a:p>
            <a:pPr algn="ctr"/>
            <a:r>
              <a:rPr lang="en-US" sz="3200" b="1" spc="50" dirty="0">
                <a:ln w="0"/>
                <a:effectLst>
                  <a:innerShdw blurRad="63500" dist="50800" dir="13500000">
                    <a:srgbClr val="000000">
                      <a:alpha val="50000"/>
                    </a:srgbClr>
                  </a:innerShdw>
                </a:effectLst>
                <a:latin typeface="+mj-lt"/>
              </a:rPr>
              <a:t>Goes Here </a:t>
            </a:r>
            <a:r>
              <a:rPr lang="en-US" sz="3200" b="1" spc="50" dirty="0">
                <a:ln w="0"/>
                <a:solidFill>
                  <a:srgbClr val="C00000"/>
                </a:solidFill>
                <a:effectLst>
                  <a:innerShdw blurRad="63500" dist="50800" dir="13500000">
                    <a:srgbClr val="000000">
                      <a:alpha val="50000"/>
                    </a:srgbClr>
                  </a:innerShdw>
                </a:effectLst>
                <a:latin typeface="+mj-lt"/>
              </a:rPr>
              <a:t>With the Biggest </a:t>
            </a:r>
          </a:p>
          <a:p>
            <a:pPr algn="ctr"/>
            <a:r>
              <a:rPr lang="en-US" sz="3200" b="1" spc="50" dirty="0">
                <a:ln w="0"/>
                <a:solidFill>
                  <a:srgbClr val="C00000"/>
                </a:solidFill>
                <a:effectLst>
                  <a:innerShdw blurRad="63500" dist="50800" dir="13500000">
                    <a:srgbClr val="000000">
                      <a:alpha val="50000"/>
                    </a:srgbClr>
                  </a:innerShdw>
                </a:effectLst>
                <a:latin typeface="+mj-lt"/>
              </a:rPr>
              <a:t>Benefit </a:t>
            </a:r>
            <a:r>
              <a:rPr lang="en-US" sz="3200" b="1" spc="50" dirty="0">
                <a:ln w="0"/>
                <a:effectLst>
                  <a:innerShdw blurRad="63500" dist="50800" dir="13500000">
                    <a:srgbClr val="000000">
                      <a:alpha val="50000"/>
                    </a:srgbClr>
                  </a:innerShdw>
                </a:effectLst>
                <a:latin typeface="+mj-lt"/>
              </a:rPr>
              <a:t>Of Your Product!”</a:t>
            </a:r>
          </a:p>
        </p:txBody>
      </p:sp>
      <p:pic>
        <p:nvPicPr>
          <p:cNvPr id="6" name="Picture 5">
            <a:extLst>
              <a:ext uri="{FF2B5EF4-FFF2-40B4-BE49-F238E27FC236}">
                <a16:creationId xmlns:a16="http://schemas.microsoft.com/office/drawing/2014/main" id="{BE7DDEDA-BDBC-4235-8934-EB46BDB3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45" y="2410466"/>
            <a:ext cx="1057741" cy="1605914"/>
          </a:xfrm>
          <a:prstGeom prst="rect">
            <a:avLst/>
          </a:prstGeom>
        </p:spPr>
      </p:pic>
      <p:sp>
        <p:nvSpPr>
          <p:cNvPr id="7" name="Rectangle 6">
            <a:extLst>
              <a:ext uri="{FF2B5EF4-FFF2-40B4-BE49-F238E27FC236}">
                <a16:creationId xmlns:a16="http://schemas.microsoft.com/office/drawing/2014/main" id="{19A55042-A74D-4C72-BBD4-845A62D5E8F8}"/>
              </a:ext>
            </a:extLst>
          </p:cNvPr>
          <p:cNvSpPr/>
          <p:nvPr/>
        </p:nvSpPr>
        <p:spPr>
          <a:xfrm>
            <a:off x="1594988" y="2551703"/>
            <a:ext cx="2627642" cy="1323439"/>
          </a:xfrm>
          <a:prstGeom prst="rect">
            <a:avLst/>
          </a:prstGeom>
          <a:ln>
            <a:noFill/>
          </a:ln>
          <a:effectLst/>
        </p:spPr>
        <p:txBody>
          <a:bodyPr wrap="none">
            <a:spAutoFit/>
          </a:bodyPr>
          <a:lstStyle/>
          <a:p>
            <a:pPr algn="ctr"/>
            <a:r>
              <a:rPr lang="en-US" sz="2000" i="1" dirty="0">
                <a:ln w="9525">
                  <a:noFill/>
                  <a:prstDash val="solid"/>
                </a:ln>
                <a:solidFill>
                  <a:schemeClr val="tx1">
                    <a:lumMod val="65000"/>
                    <a:lumOff val="35000"/>
                  </a:schemeClr>
                </a:solidFill>
                <a:latin typeface="Myriad Pro" panose="020B0503030403020204" pitchFamily="34" charset="0"/>
              </a:rPr>
              <a:t>And Your Sub-headline </a:t>
            </a:r>
          </a:p>
          <a:p>
            <a:pPr algn="ctr"/>
            <a:r>
              <a:rPr lang="en-US" sz="2000" i="1" dirty="0">
                <a:ln w="9525">
                  <a:noFill/>
                  <a:prstDash val="solid"/>
                </a:ln>
                <a:solidFill>
                  <a:schemeClr val="tx1">
                    <a:lumMod val="65000"/>
                    <a:lumOff val="35000"/>
                  </a:schemeClr>
                </a:solidFill>
                <a:latin typeface="Myriad Pro" panose="020B0503030403020204" pitchFamily="34" charset="0"/>
              </a:rPr>
              <a:t>Goes Here to </a:t>
            </a:r>
            <a:r>
              <a:rPr lang="en-US" sz="2000" i="1" dirty="0">
                <a:ln w="9525">
                  <a:noFill/>
                  <a:prstDash val="solid"/>
                </a:ln>
                <a:solidFill>
                  <a:srgbClr val="C00000"/>
                </a:solidFill>
                <a:latin typeface="Myriad Pro" panose="020B0503030403020204" pitchFamily="34" charset="0"/>
              </a:rPr>
              <a:t>Expand a </a:t>
            </a:r>
          </a:p>
          <a:p>
            <a:pPr algn="ctr"/>
            <a:r>
              <a:rPr lang="en-US" sz="2000" i="1" dirty="0">
                <a:ln w="9525">
                  <a:noFill/>
                  <a:prstDash val="solid"/>
                </a:ln>
                <a:solidFill>
                  <a:srgbClr val="C00000"/>
                </a:solidFill>
                <a:latin typeface="Myriad Pro" panose="020B0503030403020204" pitchFamily="34" charset="0"/>
              </a:rPr>
              <a:t>Little More </a:t>
            </a:r>
            <a:r>
              <a:rPr lang="en-US" sz="2000" i="1" dirty="0">
                <a:ln w="9525">
                  <a:noFill/>
                  <a:prstDash val="solid"/>
                </a:ln>
                <a:solidFill>
                  <a:schemeClr val="tx1">
                    <a:lumMod val="65000"/>
                    <a:lumOff val="35000"/>
                  </a:schemeClr>
                </a:solidFill>
                <a:latin typeface="Myriad Pro" panose="020B0503030403020204" pitchFamily="34" charset="0"/>
              </a:rPr>
              <a:t>On the Main </a:t>
            </a:r>
          </a:p>
          <a:p>
            <a:pPr algn="ctr"/>
            <a:r>
              <a:rPr lang="en-US" sz="2000" i="1" dirty="0">
                <a:ln w="9525">
                  <a:noFill/>
                  <a:prstDash val="solid"/>
                </a:ln>
                <a:solidFill>
                  <a:schemeClr val="tx1">
                    <a:lumMod val="65000"/>
                    <a:lumOff val="35000"/>
                  </a:schemeClr>
                </a:solidFill>
                <a:latin typeface="Myriad Pro" panose="020B0503030403020204" pitchFamily="34" charset="0"/>
              </a:rPr>
              <a:t>Headline From Above!</a:t>
            </a:r>
          </a:p>
        </p:txBody>
      </p:sp>
    </p:spTree>
    <p:extLst>
      <p:ext uri="{BB962C8B-B14F-4D97-AF65-F5344CB8AC3E}">
        <p14:creationId xmlns:p14="http://schemas.microsoft.com/office/powerpoint/2010/main" val="66056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C89B4-CB92-496E-8EDF-67DF1B47F0F9}"/>
              </a:ext>
            </a:extLst>
          </p:cNvPr>
          <p:cNvSpPr/>
          <p:nvPr/>
        </p:nvSpPr>
        <p:spPr>
          <a:xfrm>
            <a:off x="458892" y="321732"/>
            <a:ext cx="3594253" cy="400110"/>
          </a:xfrm>
          <a:prstGeom prst="rect">
            <a:avLst/>
          </a:prstGeom>
          <a:ln>
            <a:noFill/>
          </a:ln>
          <a:effectLst/>
        </p:spPr>
        <p:txBody>
          <a:bodyPr wrap="none">
            <a:spAutoFit/>
          </a:bodyPr>
          <a:lstStyle/>
          <a:p>
            <a:pPr algn="ctr"/>
            <a:r>
              <a:rPr lang="en-US" sz="2000" b="1" dirty="0">
                <a:ln w="9525">
                  <a:noFill/>
                  <a:prstDash val="solid"/>
                </a:ln>
                <a:solidFill>
                  <a:schemeClr val="accent2">
                    <a:lumMod val="75000"/>
                  </a:schemeClr>
                </a:solidFill>
                <a:latin typeface="Angelina" panose="00000400000000000000" pitchFamily="2" charset="0"/>
              </a:rPr>
              <a:t>If You’re looking for (fill in the blank), then…</a:t>
            </a:r>
          </a:p>
        </p:txBody>
      </p:sp>
      <p:pic>
        <p:nvPicPr>
          <p:cNvPr id="11" name="Picture 10">
            <a:extLst>
              <a:ext uri="{FF2B5EF4-FFF2-40B4-BE49-F238E27FC236}">
                <a16:creationId xmlns:a16="http://schemas.microsoft.com/office/drawing/2014/main" id="{30C2309F-4C58-4FD7-A1C0-F016C0930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27" y="2456994"/>
            <a:ext cx="4272196" cy="1432954"/>
          </a:xfrm>
          <a:prstGeom prst="rect">
            <a:avLst/>
          </a:prstGeom>
        </p:spPr>
      </p:pic>
      <p:sp>
        <p:nvSpPr>
          <p:cNvPr id="12" name="Rectangle 11">
            <a:extLst>
              <a:ext uri="{FF2B5EF4-FFF2-40B4-BE49-F238E27FC236}">
                <a16:creationId xmlns:a16="http://schemas.microsoft.com/office/drawing/2014/main" id="{A2DFDEB2-D264-4204-BEB2-9AC88F55CBF8}"/>
              </a:ext>
            </a:extLst>
          </p:cNvPr>
          <p:cNvSpPr/>
          <p:nvPr/>
        </p:nvSpPr>
        <p:spPr>
          <a:xfrm>
            <a:off x="487136" y="2569897"/>
            <a:ext cx="3682418" cy="1200329"/>
          </a:xfrm>
          <a:prstGeom prst="rect">
            <a:avLst/>
          </a:prstGeom>
          <a:ln>
            <a:noFill/>
          </a:ln>
          <a:effectLst/>
        </p:spPr>
        <p:txBody>
          <a:bodyPr wrap="none">
            <a:spAutoFit/>
          </a:bodyPr>
          <a:lstStyle/>
          <a:p>
            <a:pPr algn="ctr"/>
            <a:r>
              <a:rPr lang="en-US" sz="2400" b="1" dirty="0">
                <a:ln w="9525">
                  <a:noFill/>
                  <a:prstDash val="solid"/>
                </a:ln>
                <a:solidFill>
                  <a:schemeClr val="accent2">
                    <a:lumMod val="75000"/>
                  </a:schemeClr>
                </a:solidFill>
                <a:latin typeface="Angelina" panose="00000400000000000000" pitchFamily="2" charset="0"/>
              </a:rPr>
              <a:t>And Your Sub-headline Goes Here to </a:t>
            </a:r>
          </a:p>
          <a:p>
            <a:pPr algn="ctr"/>
            <a:r>
              <a:rPr lang="en-US" sz="2400" b="1" dirty="0">
                <a:ln w="9525">
                  <a:noFill/>
                  <a:prstDash val="solid"/>
                </a:ln>
                <a:solidFill>
                  <a:schemeClr val="accent2">
                    <a:lumMod val="75000"/>
                  </a:schemeClr>
                </a:solidFill>
                <a:latin typeface="Angelina" panose="00000400000000000000" pitchFamily="2" charset="0"/>
              </a:rPr>
              <a:t>Expand A Little More on The Main </a:t>
            </a:r>
          </a:p>
          <a:p>
            <a:pPr algn="ctr"/>
            <a:r>
              <a:rPr lang="en-US" sz="2400" b="1" dirty="0">
                <a:ln w="9525">
                  <a:noFill/>
                  <a:prstDash val="solid"/>
                </a:ln>
                <a:solidFill>
                  <a:schemeClr val="accent2">
                    <a:lumMod val="75000"/>
                  </a:schemeClr>
                </a:solidFill>
                <a:latin typeface="Angelina" panose="00000400000000000000" pitchFamily="2" charset="0"/>
              </a:rPr>
              <a:t>Headline From Above!</a:t>
            </a:r>
          </a:p>
        </p:txBody>
      </p:sp>
      <p:pic>
        <p:nvPicPr>
          <p:cNvPr id="14" name="Picture 13">
            <a:extLst>
              <a:ext uri="{FF2B5EF4-FFF2-40B4-BE49-F238E27FC236}">
                <a16:creationId xmlns:a16="http://schemas.microsoft.com/office/drawing/2014/main" id="{55A4B004-DD4F-40C7-A5D1-E6891FEAC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3" y="1270555"/>
            <a:ext cx="2194557" cy="558246"/>
          </a:xfrm>
          <a:prstGeom prst="rect">
            <a:avLst/>
          </a:prstGeom>
        </p:spPr>
      </p:pic>
      <p:pic>
        <p:nvPicPr>
          <p:cNvPr id="15" name="Picture 14">
            <a:extLst>
              <a:ext uri="{FF2B5EF4-FFF2-40B4-BE49-F238E27FC236}">
                <a16:creationId xmlns:a16="http://schemas.microsoft.com/office/drawing/2014/main" id="{3341D106-F629-4802-B2D2-7E499DD5A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6" y="1773498"/>
            <a:ext cx="1391081" cy="558246"/>
          </a:xfrm>
          <a:prstGeom prst="rect">
            <a:avLst/>
          </a:prstGeom>
        </p:spPr>
      </p:pic>
      <p:sp>
        <p:nvSpPr>
          <p:cNvPr id="16" name="TextBox 15">
            <a:extLst>
              <a:ext uri="{FF2B5EF4-FFF2-40B4-BE49-F238E27FC236}">
                <a16:creationId xmlns:a16="http://schemas.microsoft.com/office/drawing/2014/main" id="{C70865EA-8F4E-49CB-95A5-156A2348C807}"/>
              </a:ext>
            </a:extLst>
          </p:cNvPr>
          <p:cNvSpPr txBox="1"/>
          <p:nvPr/>
        </p:nvSpPr>
        <p:spPr>
          <a:xfrm>
            <a:off x="-7494" y="767612"/>
            <a:ext cx="4512038" cy="1569660"/>
          </a:xfrm>
          <a:prstGeom prst="rect">
            <a:avLst/>
          </a:prstGeom>
          <a:noFill/>
        </p:spPr>
        <p:txBody>
          <a:bodyPr wrap="square" rtlCol="0">
            <a:spAutoFit/>
          </a:bodyPr>
          <a:lstStyle/>
          <a:p>
            <a:pPr algn="ctr"/>
            <a:r>
              <a:rPr lang="en-US" sz="3200" b="1" spc="50" dirty="0">
                <a:ln w="0"/>
                <a:effectLst>
                  <a:innerShdw blurRad="63500" dist="50800" dir="13500000">
                    <a:srgbClr val="000000">
                      <a:alpha val="50000"/>
                    </a:srgbClr>
                  </a:innerShdw>
                </a:effectLst>
                <a:latin typeface="+mj-lt"/>
              </a:rPr>
              <a:t>“Your Big Huge Headline </a:t>
            </a:r>
          </a:p>
          <a:p>
            <a:pPr algn="ctr"/>
            <a:r>
              <a:rPr lang="en-US" sz="3200" b="1" spc="50" dirty="0">
                <a:ln w="0"/>
                <a:effectLst>
                  <a:innerShdw blurRad="63500" dist="50800" dir="13500000">
                    <a:srgbClr val="000000">
                      <a:alpha val="50000"/>
                    </a:srgbClr>
                  </a:innerShdw>
                </a:effectLst>
                <a:latin typeface="+mj-lt"/>
              </a:rPr>
              <a:t>Goes Here With </a:t>
            </a:r>
            <a:r>
              <a:rPr lang="en-US" sz="3200" b="1" spc="50" dirty="0">
                <a:ln w="0"/>
                <a:solidFill>
                  <a:schemeClr val="accent2">
                    <a:lumMod val="75000"/>
                  </a:schemeClr>
                </a:solidFill>
                <a:effectLst>
                  <a:innerShdw blurRad="63500" dist="50800" dir="13500000">
                    <a:srgbClr val="000000">
                      <a:alpha val="50000"/>
                    </a:srgbClr>
                  </a:innerShdw>
                </a:effectLst>
                <a:latin typeface="+mj-lt"/>
              </a:rPr>
              <a:t>The Biggest </a:t>
            </a:r>
          </a:p>
          <a:p>
            <a:pPr algn="ctr"/>
            <a:r>
              <a:rPr lang="en-US" sz="3200" b="1" spc="50" dirty="0">
                <a:ln w="0"/>
                <a:solidFill>
                  <a:schemeClr val="accent2">
                    <a:lumMod val="75000"/>
                  </a:schemeClr>
                </a:solidFill>
                <a:effectLst>
                  <a:innerShdw blurRad="63500" dist="50800" dir="13500000">
                    <a:srgbClr val="000000">
                      <a:alpha val="50000"/>
                    </a:srgbClr>
                  </a:innerShdw>
                </a:effectLst>
                <a:latin typeface="+mj-lt"/>
              </a:rPr>
              <a:t>Benefit</a:t>
            </a:r>
            <a:r>
              <a:rPr lang="en-US" sz="3200" b="1" spc="50" dirty="0">
                <a:ln w="0"/>
                <a:solidFill>
                  <a:schemeClr val="accent1">
                    <a:lumMod val="75000"/>
                  </a:schemeClr>
                </a:solidFill>
                <a:effectLst>
                  <a:innerShdw blurRad="63500" dist="50800" dir="13500000">
                    <a:srgbClr val="000000">
                      <a:alpha val="50000"/>
                    </a:srgbClr>
                  </a:innerShdw>
                </a:effectLst>
                <a:latin typeface="+mj-lt"/>
              </a:rPr>
              <a:t> </a:t>
            </a:r>
            <a:r>
              <a:rPr lang="en-US" sz="3200" b="1" spc="50" dirty="0">
                <a:ln w="0"/>
                <a:effectLst>
                  <a:innerShdw blurRad="63500" dist="50800" dir="13500000">
                    <a:srgbClr val="000000">
                      <a:alpha val="50000"/>
                    </a:srgbClr>
                  </a:innerShdw>
                </a:effectLst>
                <a:latin typeface="+mj-lt"/>
              </a:rPr>
              <a:t>Of Your Product!”</a:t>
            </a:r>
          </a:p>
        </p:txBody>
      </p:sp>
    </p:spTree>
    <p:extLst>
      <p:ext uri="{BB962C8B-B14F-4D97-AF65-F5344CB8AC3E}">
        <p14:creationId xmlns:p14="http://schemas.microsoft.com/office/powerpoint/2010/main" val="156871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EB3C0-DCDB-4230-95C4-90262592FBA5}"/>
              </a:ext>
            </a:extLst>
          </p:cNvPr>
          <p:cNvSpPr txBox="1"/>
          <p:nvPr/>
        </p:nvSpPr>
        <p:spPr>
          <a:xfrm>
            <a:off x="36595" y="250023"/>
            <a:ext cx="4558771" cy="400110"/>
          </a:xfrm>
          <a:prstGeom prst="rect">
            <a:avLst/>
          </a:prstGeom>
          <a:noFill/>
        </p:spPr>
        <p:txBody>
          <a:bodyPr wrap="square" rtlCol="0">
            <a:spAutoFit/>
          </a:bodyPr>
          <a:lstStyle/>
          <a:p>
            <a:pPr algn="ctr"/>
            <a:r>
              <a:rPr lang="en-US" sz="2000" dirty="0">
                <a:ln w="19050">
                  <a:noFill/>
                </a:ln>
                <a:solidFill>
                  <a:schemeClr val="tx1">
                    <a:lumMod val="50000"/>
                    <a:lumOff val="50000"/>
                  </a:schemeClr>
                </a:solidFill>
                <a:effectLst>
                  <a:glow rad="101600">
                    <a:schemeClr val="bg2">
                      <a:alpha val="60000"/>
                    </a:schemeClr>
                  </a:glow>
                </a:effectLst>
                <a:latin typeface="+mj-lt"/>
              </a:rPr>
              <a:t>Your </a:t>
            </a:r>
            <a:r>
              <a:rPr lang="en-US" sz="2000" dirty="0">
                <a:ln w="19050">
                  <a:noFill/>
                </a:ln>
                <a:solidFill>
                  <a:srgbClr val="C00000"/>
                </a:solidFill>
                <a:effectLst>
                  <a:glow rad="101600">
                    <a:schemeClr val="bg2">
                      <a:alpha val="60000"/>
                    </a:schemeClr>
                  </a:glow>
                </a:effectLst>
                <a:latin typeface="+mj-lt"/>
              </a:rPr>
              <a:t>Important Pre-Headline </a:t>
            </a:r>
            <a:r>
              <a:rPr lang="en-US" sz="2000" dirty="0">
                <a:ln w="19050">
                  <a:noFill/>
                </a:ln>
                <a:solidFill>
                  <a:schemeClr val="tx1">
                    <a:lumMod val="50000"/>
                    <a:lumOff val="50000"/>
                  </a:schemeClr>
                </a:solidFill>
                <a:effectLst>
                  <a:glow rad="101600">
                    <a:schemeClr val="bg2">
                      <a:alpha val="60000"/>
                    </a:schemeClr>
                  </a:glow>
                </a:effectLst>
                <a:latin typeface="+mj-lt"/>
              </a:rPr>
              <a:t>Message Goes Here…</a:t>
            </a:r>
          </a:p>
        </p:txBody>
      </p:sp>
      <p:sp>
        <p:nvSpPr>
          <p:cNvPr id="3" name="TextBox 2">
            <a:extLst>
              <a:ext uri="{FF2B5EF4-FFF2-40B4-BE49-F238E27FC236}">
                <a16:creationId xmlns:a16="http://schemas.microsoft.com/office/drawing/2014/main" id="{E74774B4-C030-4E69-B8D3-F0C46B0DB3BD}"/>
              </a:ext>
            </a:extLst>
          </p:cNvPr>
          <p:cNvSpPr txBox="1"/>
          <p:nvPr/>
        </p:nvSpPr>
        <p:spPr>
          <a:xfrm>
            <a:off x="13229" y="786502"/>
            <a:ext cx="4512038" cy="1569660"/>
          </a:xfrm>
          <a:prstGeom prst="rect">
            <a:avLst/>
          </a:prstGeom>
          <a:noFill/>
        </p:spPr>
        <p:txBody>
          <a:bodyPr wrap="square" rtlCol="0">
            <a:spAutoFit/>
          </a:bodyPr>
          <a:lstStyle/>
          <a:p>
            <a:pPr algn="ctr"/>
            <a:r>
              <a:rPr lang="en-US" sz="3200" b="1" spc="50" dirty="0">
                <a:ln w="0"/>
                <a:effectLst>
                  <a:innerShdw blurRad="63500" dist="50800" dir="13500000">
                    <a:srgbClr val="000000">
                      <a:alpha val="50000"/>
                    </a:srgbClr>
                  </a:innerShdw>
                </a:effectLst>
                <a:latin typeface="+mj-lt"/>
              </a:rPr>
              <a:t>“Your Hard Hitting Headline </a:t>
            </a:r>
          </a:p>
          <a:p>
            <a:pPr algn="ctr"/>
            <a:r>
              <a:rPr lang="en-US" sz="3200" b="1" spc="50" dirty="0">
                <a:ln w="0"/>
                <a:effectLst>
                  <a:innerShdw blurRad="63500" dist="50800" dir="13500000">
                    <a:srgbClr val="000000">
                      <a:alpha val="50000"/>
                    </a:srgbClr>
                  </a:innerShdw>
                </a:effectLst>
                <a:latin typeface="+mj-lt"/>
              </a:rPr>
              <a:t>Goes Here </a:t>
            </a:r>
            <a:r>
              <a:rPr lang="en-US" sz="3200" b="1" spc="50" dirty="0">
                <a:ln w="0"/>
                <a:solidFill>
                  <a:srgbClr val="C00000"/>
                </a:solidFill>
                <a:effectLst>
                  <a:innerShdw blurRad="63500" dist="50800" dir="13500000">
                    <a:srgbClr val="000000">
                      <a:alpha val="50000"/>
                    </a:srgbClr>
                  </a:innerShdw>
                </a:effectLst>
                <a:latin typeface="+mj-lt"/>
              </a:rPr>
              <a:t>With the Biggest </a:t>
            </a:r>
          </a:p>
          <a:p>
            <a:pPr algn="ctr"/>
            <a:r>
              <a:rPr lang="en-US" sz="3200" b="1" spc="50" dirty="0">
                <a:ln w="0"/>
                <a:solidFill>
                  <a:srgbClr val="C00000"/>
                </a:solidFill>
                <a:effectLst>
                  <a:innerShdw blurRad="63500" dist="50800" dir="13500000">
                    <a:srgbClr val="000000">
                      <a:alpha val="50000"/>
                    </a:srgbClr>
                  </a:innerShdw>
                </a:effectLst>
                <a:latin typeface="+mj-lt"/>
              </a:rPr>
              <a:t>Benefit </a:t>
            </a:r>
            <a:r>
              <a:rPr lang="en-US" sz="3200" b="1" spc="50" dirty="0">
                <a:ln w="0"/>
                <a:effectLst>
                  <a:innerShdw blurRad="63500" dist="50800" dir="13500000">
                    <a:srgbClr val="000000">
                      <a:alpha val="50000"/>
                    </a:srgbClr>
                  </a:innerShdw>
                </a:effectLst>
                <a:latin typeface="+mj-lt"/>
              </a:rPr>
              <a:t>Of Your Product!”</a:t>
            </a:r>
          </a:p>
        </p:txBody>
      </p:sp>
      <p:sp>
        <p:nvSpPr>
          <p:cNvPr id="4" name="Rectangle 3">
            <a:extLst>
              <a:ext uri="{FF2B5EF4-FFF2-40B4-BE49-F238E27FC236}">
                <a16:creationId xmlns:a16="http://schemas.microsoft.com/office/drawing/2014/main" id="{3BC85320-86AF-42F8-8504-0A9F76158CE7}"/>
              </a:ext>
            </a:extLst>
          </p:cNvPr>
          <p:cNvSpPr/>
          <p:nvPr/>
        </p:nvSpPr>
        <p:spPr>
          <a:xfrm>
            <a:off x="292871" y="2628900"/>
            <a:ext cx="4046220" cy="1386840"/>
          </a:xfrm>
          <a:prstGeom prst="rect">
            <a:avLst/>
          </a:prstGeom>
          <a:solidFill>
            <a:srgbClr val="FFFFCC"/>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E59DB1-65B2-45D9-96AD-549E28A71E55}"/>
              </a:ext>
            </a:extLst>
          </p:cNvPr>
          <p:cNvSpPr/>
          <p:nvPr/>
        </p:nvSpPr>
        <p:spPr>
          <a:xfrm>
            <a:off x="358845" y="2814488"/>
            <a:ext cx="3914272" cy="1015663"/>
          </a:xfrm>
          <a:prstGeom prst="rect">
            <a:avLst/>
          </a:prstGeom>
          <a:ln>
            <a:noFill/>
          </a:ln>
          <a:effectLst/>
        </p:spPr>
        <p:txBody>
          <a:bodyPr wrap="square">
            <a:spAutoFit/>
          </a:bodyPr>
          <a:lstStyle/>
          <a:p>
            <a:pPr algn="ctr"/>
            <a:r>
              <a:rPr lang="en-US" sz="2000" i="1" dirty="0">
                <a:ln w="9525">
                  <a:noFill/>
                  <a:prstDash val="solid"/>
                </a:ln>
                <a:latin typeface="Myriad Pro" panose="020B0503030403020204" pitchFamily="34" charset="0"/>
              </a:rPr>
              <a:t>The Rest of Your Headline Goes </a:t>
            </a:r>
            <a:br>
              <a:rPr lang="en-US" sz="2000" i="1" dirty="0">
                <a:ln w="9525">
                  <a:noFill/>
                  <a:prstDash val="solid"/>
                </a:ln>
                <a:latin typeface="Myriad Pro" panose="020B0503030403020204" pitchFamily="34" charset="0"/>
              </a:rPr>
            </a:br>
            <a:r>
              <a:rPr lang="en-US" sz="2000" i="1" dirty="0">
                <a:ln w="9525">
                  <a:noFill/>
                  <a:prstDash val="solid"/>
                </a:ln>
                <a:latin typeface="Myriad Pro" panose="020B0503030403020204" pitchFamily="34" charset="0"/>
              </a:rPr>
              <a:t>Here on Several Lines of Text with</a:t>
            </a:r>
          </a:p>
          <a:p>
            <a:pPr algn="ctr"/>
            <a:r>
              <a:rPr lang="en-US" sz="2000" i="1" dirty="0">
                <a:ln w="9525">
                  <a:noFill/>
                  <a:prstDash val="solid"/>
                </a:ln>
                <a:latin typeface="Myriad Pro" panose="020B0503030403020204" pitchFamily="34" charset="0"/>
              </a:rPr>
              <a:t>Some More Great Benefits!</a:t>
            </a:r>
          </a:p>
        </p:txBody>
      </p:sp>
    </p:spTree>
    <p:extLst>
      <p:ext uri="{BB962C8B-B14F-4D97-AF65-F5344CB8AC3E}">
        <p14:creationId xmlns:p14="http://schemas.microsoft.com/office/powerpoint/2010/main" val="249845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C5EFC0-24AA-4D24-BE19-3421B2690F96}"/>
              </a:ext>
            </a:extLst>
          </p:cNvPr>
          <p:cNvSpPr/>
          <p:nvPr/>
        </p:nvSpPr>
        <p:spPr>
          <a:xfrm>
            <a:off x="196627" y="496203"/>
            <a:ext cx="4188396" cy="400110"/>
          </a:xfrm>
          <a:prstGeom prst="rect">
            <a:avLst/>
          </a:prstGeom>
          <a:ln>
            <a:noFill/>
          </a:ln>
          <a:effectLst/>
        </p:spPr>
        <p:txBody>
          <a:bodyPr wrap="square">
            <a:spAutoFit/>
          </a:bodyPr>
          <a:lstStyle/>
          <a:p>
            <a:pPr algn="ctr"/>
            <a:r>
              <a:rPr lang="en-US" sz="2000" dirty="0">
                <a:ln w="9525">
                  <a:noFill/>
                  <a:prstDash val="solid"/>
                </a:ln>
                <a:latin typeface="Myriad Pro" panose="020B0503030403020204" pitchFamily="34" charset="0"/>
              </a:rPr>
              <a:t>How We Achieved the Most</a:t>
            </a:r>
          </a:p>
        </p:txBody>
      </p:sp>
      <p:sp>
        <p:nvSpPr>
          <p:cNvPr id="3" name="TextBox 2">
            <a:extLst>
              <a:ext uri="{FF2B5EF4-FFF2-40B4-BE49-F238E27FC236}">
                <a16:creationId xmlns:a16="http://schemas.microsoft.com/office/drawing/2014/main" id="{16452DE1-626F-41E7-956D-2CAB54ADA0CD}"/>
              </a:ext>
            </a:extLst>
          </p:cNvPr>
          <p:cNvSpPr txBox="1"/>
          <p:nvPr/>
        </p:nvSpPr>
        <p:spPr>
          <a:xfrm>
            <a:off x="313719" y="896313"/>
            <a:ext cx="3975768" cy="769441"/>
          </a:xfrm>
          <a:prstGeom prst="rect">
            <a:avLst/>
          </a:prstGeom>
          <a:noFill/>
        </p:spPr>
        <p:txBody>
          <a:bodyPr wrap="none" rtlCol="0">
            <a:spAutoFit/>
          </a:bodyPr>
          <a:lstStyle/>
          <a:p>
            <a:r>
              <a:rPr lang="en-US" sz="4400" dirty="0">
                <a:ln w="19050">
                  <a:solidFill>
                    <a:schemeClr val="bg1"/>
                  </a:solidFill>
                </a:ln>
                <a:solidFill>
                  <a:srgbClr val="C00000"/>
                </a:solidFill>
                <a:effectLst>
                  <a:outerShdw blurRad="50800" dist="38100" dir="2700000" algn="tl" rotWithShape="0">
                    <a:prstClr val="black">
                      <a:alpha val="40000"/>
                    </a:prstClr>
                  </a:outerShdw>
                </a:effectLst>
                <a:latin typeface="Impact" panose="020B0806030902050204" pitchFamily="34" charset="0"/>
              </a:rPr>
              <a:t>Amazing Results</a:t>
            </a:r>
          </a:p>
        </p:txBody>
      </p:sp>
      <p:sp>
        <p:nvSpPr>
          <p:cNvPr id="4" name="Rectangle 3">
            <a:extLst>
              <a:ext uri="{FF2B5EF4-FFF2-40B4-BE49-F238E27FC236}">
                <a16:creationId xmlns:a16="http://schemas.microsoft.com/office/drawing/2014/main" id="{7E1EDDF3-9ABF-4548-B3F0-74175EE6A190}"/>
              </a:ext>
            </a:extLst>
          </p:cNvPr>
          <p:cNvSpPr/>
          <p:nvPr/>
        </p:nvSpPr>
        <p:spPr>
          <a:xfrm>
            <a:off x="196627" y="1742699"/>
            <a:ext cx="4188396" cy="1323439"/>
          </a:xfrm>
          <a:prstGeom prst="rect">
            <a:avLst/>
          </a:prstGeom>
          <a:ln>
            <a:noFill/>
          </a:ln>
          <a:effectLst/>
        </p:spPr>
        <p:txBody>
          <a:bodyPr wrap="square">
            <a:spAutoFit/>
          </a:bodyPr>
          <a:lstStyle/>
          <a:p>
            <a:pPr algn="ctr"/>
            <a:r>
              <a:rPr lang="en-US" sz="2000" dirty="0">
                <a:ln w="9525">
                  <a:noFill/>
                  <a:prstDash val="solid"/>
                </a:ln>
                <a:latin typeface="Myriad Pro" panose="020B0503030403020204" pitchFamily="34" charset="0"/>
              </a:rPr>
              <a:t>And You Can Too!</a:t>
            </a:r>
          </a:p>
          <a:p>
            <a:pPr algn="ctr"/>
            <a:r>
              <a:rPr lang="en-US" sz="2000" dirty="0">
                <a:ln w="9525">
                  <a:noFill/>
                  <a:prstDash val="solid"/>
                </a:ln>
                <a:latin typeface="Myriad Pro" panose="020B0503030403020204" pitchFamily="34" charset="0"/>
              </a:rPr>
              <a:t>With Our Simple Step-By-Step </a:t>
            </a:r>
          </a:p>
          <a:p>
            <a:pPr algn="ctr"/>
            <a:r>
              <a:rPr lang="en-US" sz="2000" dirty="0">
                <a:ln w="9525">
                  <a:noFill/>
                  <a:prstDash val="solid"/>
                </a:ln>
                <a:latin typeface="Myriad Pro" panose="020B0503030403020204" pitchFamily="34" charset="0"/>
              </a:rPr>
              <a:t>Plan to Quickly and Easily Take</a:t>
            </a:r>
          </a:p>
          <a:p>
            <a:pPr algn="ctr"/>
            <a:r>
              <a:rPr lang="en-US" sz="2000" dirty="0">
                <a:ln w="9525">
                  <a:noFill/>
                  <a:prstDash val="solid"/>
                </a:ln>
                <a:latin typeface="Myriad Pro" panose="020B0503030403020204" pitchFamily="34" charset="0"/>
              </a:rPr>
              <a:t>You from Point A to Point B Fast!</a:t>
            </a:r>
          </a:p>
        </p:txBody>
      </p:sp>
      <p:pic>
        <p:nvPicPr>
          <p:cNvPr id="7" name="Picture 6">
            <a:extLst>
              <a:ext uri="{FF2B5EF4-FFF2-40B4-BE49-F238E27FC236}">
                <a16:creationId xmlns:a16="http://schemas.microsoft.com/office/drawing/2014/main" id="{246E22AF-89E1-4B7B-8FEE-9F4CF0FEA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96" y="3416298"/>
            <a:ext cx="3767891" cy="371330"/>
          </a:xfrm>
          <a:prstGeom prst="rect">
            <a:avLst/>
          </a:prstGeom>
        </p:spPr>
      </p:pic>
      <p:sp>
        <p:nvSpPr>
          <p:cNvPr id="8" name="TextBox 7">
            <a:extLst>
              <a:ext uri="{FF2B5EF4-FFF2-40B4-BE49-F238E27FC236}">
                <a16:creationId xmlns:a16="http://schemas.microsoft.com/office/drawing/2014/main" id="{13D02BC6-711A-4B92-9CE3-008A8FB95E40}"/>
              </a:ext>
            </a:extLst>
          </p:cNvPr>
          <p:cNvSpPr txBox="1"/>
          <p:nvPr/>
        </p:nvSpPr>
        <p:spPr>
          <a:xfrm>
            <a:off x="521596" y="3387518"/>
            <a:ext cx="3767891" cy="400110"/>
          </a:xfrm>
          <a:prstGeom prst="rect">
            <a:avLst/>
          </a:prstGeom>
          <a:noFill/>
        </p:spPr>
        <p:txBody>
          <a:bodyPr wrap="none" rtlCol="0">
            <a:spAutoFit/>
          </a:bodyPr>
          <a:lstStyle/>
          <a:p>
            <a:r>
              <a:rPr lang="en-US" sz="2000" b="1" i="1" dirty="0">
                <a:ln w="19050">
                  <a:noFill/>
                </a:ln>
                <a:solidFill>
                  <a:srgbClr val="C00000"/>
                </a:solidFill>
                <a:effectLst/>
                <a:latin typeface="Arial" panose="020B0604020202020204" pitchFamily="34" charset="0"/>
                <a:cs typeface="Arial" panose="020B0604020202020204" pitchFamily="34" charset="0"/>
              </a:rPr>
              <a:t>We’ll Show You How Below…</a:t>
            </a:r>
          </a:p>
        </p:txBody>
      </p:sp>
    </p:spTree>
    <p:extLst>
      <p:ext uri="{BB962C8B-B14F-4D97-AF65-F5344CB8AC3E}">
        <p14:creationId xmlns:p14="http://schemas.microsoft.com/office/powerpoint/2010/main" val="211724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8F46FDA-2D39-43B7-82EC-D4A3C95BF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pic>
        <p:nvPicPr>
          <p:cNvPr id="22" name="Picture 21">
            <a:extLst>
              <a:ext uri="{FF2B5EF4-FFF2-40B4-BE49-F238E27FC236}">
                <a16:creationId xmlns:a16="http://schemas.microsoft.com/office/drawing/2014/main" id="{ACFC4050-D4A6-431A-8DDC-996D54BBF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111" y="311"/>
            <a:ext cx="2009647" cy="2003905"/>
          </a:xfrm>
          <a:prstGeom prst="rect">
            <a:avLst/>
          </a:prstGeom>
        </p:spPr>
      </p:pic>
      <p:sp>
        <p:nvSpPr>
          <p:cNvPr id="23" name="Rectangle 22">
            <a:extLst>
              <a:ext uri="{FF2B5EF4-FFF2-40B4-BE49-F238E27FC236}">
                <a16:creationId xmlns:a16="http://schemas.microsoft.com/office/drawing/2014/main" id="{8ABE30A6-91FD-4D66-9BBB-969EE7EFB1C4}"/>
              </a:ext>
            </a:extLst>
          </p:cNvPr>
          <p:cNvSpPr/>
          <p:nvPr/>
        </p:nvSpPr>
        <p:spPr>
          <a:xfrm rot="18949197">
            <a:off x="-12546" y="441066"/>
            <a:ext cx="1528089" cy="646331"/>
          </a:xfrm>
          <a:prstGeom prst="rect">
            <a:avLst/>
          </a:prstGeom>
          <a:ln>
            <a:noFill/>
          </a:ln>
          <a:effectLst/>
        </p:spPr>
        <p:txBody>
          <a:bodyPr wrap="square">
            <a:spAutoFit/>
          </a:bodyPr>
          <a:lstStyle/>
          <a:p>
            <a:pPr algn="ctr"/>
            <a:r>
              <a:rPr lang="en-US" sz="3600" dirty="0">
                <a:ln w="9525">
                  <a:noFill/>
                  <a:prstDash val="solid"/>
                </a:ln>
                <a:solidFill>
                  <a:schemeClr val="bg1"/>
                </a:solidFill>
                <a:latin typeface="Myriad Pro" panose="020B0503030403020204" pitchFamily="34" charset="0"/>
              </a:rPr>
              <a:t>NEW!</a:t>
            </a:r>
          </a:p>
        </p:txBody>
      </p:sp>
      <p:sp>
        <p:nvSpPr>
          <p:cNvPr id="24" name="TextBox 23">
            <a:extLst>
              <a:ext uri="{FF2B5EF4-FFF2-40B4-BE49-F238E27FC236}">
                <a16:creationId xmlns:a16="http://schemas.microsoft.com/office/drawing/2014/main" id="{DA0660F2-02BD-4CFE-9F80-FD4393DB067D}"/>
              </a:ext>
            </a:extLst>
          </p:cNvPr>
          <p:cNvSpPr txBox="1"/>
          <p:nvPr/>
        </p:nvSpPr>
        <p:spPr>
          <a:xfrm>
            <a:off x="578117" y="1145535"/>
            <a:ext cx="2284408" cy="830997"/>
          </a:xfrm>
          <a:prstGeom prst="rect">
            <a:avLst/>
          </a:prstGeom>
          <a:noFill/>
        </p:spPr>
        <p:txBody>
          <a:bodyPr wrap="none" rtlCol="0">
            <a:spAutoFit/>
          </a:bodyPr>
          <a:lstStyle/>
          <a:p>
            <a:r>
              <a:rPr lang="en-US" sz="48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OUR LATEST</a:t>
            </a:r>
          </a:p>
        </p:txBody>
      </p:sp>
      <p:sp>
        <p:nvSpPr>
          <p:cNvPr id="25" name="TextBox 24">
            <a:extLst>
              <a:ext uri="{FF2B5EF4-FFF2-40B4-BE49-F238E27FC236}">
                <a16:creationId xmlns:a16="http://schemas.microsoft.com/office/drawing/2014/main" id="{DB6468F0-4DB6-448E-A4FE-AE07EEDF4DC3}"/>
              </a:ext>
            </a:extLst>
          </p:cNvPr>
          <p:cNvSpPr txBox="1"/>
          <p:nvPr/>
        </p:nvSpPr>
        <p:spPr>
          <a:xfrm>
            <a:off x="589402" y="1709293"/>
            <a:ext cx="2261838" cy="1015663"/>
          </a:xfrm>
          <a:prstGeom prst="rect">
            <a:avLst/>
          </a:prstGeom>
          <a:noFill/>
        </p:spPr>
        <p:txBody>
          <a:bodyPr wrap="none" rtlCol="0">
            <a:spAutoFit/>
          </a:bodyPr>
          <a:lstStyle/>
          <a:p>
            <a:r>
              <a:rPr lang="en-US" sz="60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PRODUCT</a:t>
            </a:r>
          </a:p>
        </p:txBody>
      </p:sp>
      <p:sp>
        <p:nvSpPr>
          <p:cNvPr id="26" name="TextBox 25">
            <a:extLst>
              <a:ext uri="{FF2B5EF4-FFF2-40B4-BE49-F238E27FC236}">
                <a16:creationId xmlns:a16="http://schemas.microsoft.com/office/drawing/2014/main" id="{588723B9-9FA6-46FC-ADC8-7332900ED562}"/>
              </a:ext>
            </a:extLst>
          </p:cNvPr>
          <p:cNvSpPr txBox="1"/>
          <p:nvPr/>
        </p:nvSpPr>
        <p:spPr>
          <a:xfrm>
            <a:off x="138339" y="2759779"/>
            <a:ext cx="3148618" cy="707886"/>
          </a:xfrm>
          <a:prstGeom prst="rect">
            <a:avLst/>
          </a:prstGeom>
          <a:noFill/>
        </p:spPr>
        <p:txBody>
          <a:bodyPr wrap="none" rtlCol="0">
            <a:spAutoFit/>
          </a:bodyPr>
          <a:lstStyle/>
          <a:p>
            <a:pPr algn="ctr"/>
            <a:r>
              <a:rPr lang="en-US" sz="20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This amazing offer only</a:t>
            </a:r>
          </a:p>
          <a:p>
            <a:pPr algn="ctr"/>
            <a:r>
              <a:rPr lang="en-US" sz="20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available for a limited time</a:t>
            </a:r>
          </a:p>
        </p:txBody>
      </p:sp>
      <p:sp>
        <p:nvSpPr>
          <p:cNvPr id="27" name="Rectangle: Rounded Corners 26">
            <a:extLst>
              <a:ext uri="{FF2B5EF4-FFF2-40B4-BE49-F238E27FC236}">
                <a16:creationId xmlns:a16="http://schemas.microsoft.com/office/drawing/2014/main" id="{09786387-14BF-47B1-9431-3947554FA4FC}"/>
              </a:ext>
            </a:extLst>
          </p:cNvPr>
          <p:cNvSpPr/>
          <p:nvPr/>
        </p:nvSpPr>
        <p:spPr>
          <a:xfrm>
            <a:off x="684001" y="3764184"/>
            <a:ext cx="2072640" cy="594360"/>
          </a:xfrm>
          <a:prstGeom prst="roundRect">
            <a:avLst/>
          </a:prstGeom>
          <a:gradFill flip="none" rotWithShape="1">
            <a:gsLst>
              <a:gs pos="0">
                <a:schemeClr val="tx1">
                  <a:lumMod val="50000"/>
                  <a:lumOff val="50000"/>
                </a:schemeClr>
              </a:gs>
              <a:gs pos="100000">
                <a:schemeClr val="tx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85CCE9F-3670-41F6-9072-2F527A98EFEF}"/>
              </a:ext>
            </a:extLst>
          </p:cNvPr>
          <p:cNvSpPr txBox="1"/>
          <p:nvPr/>
        </p:nvSpPr>
        <p:spPr>
          <a:xfrm>
            <a:off x="853887" y="3662913"/>
            <a:ext cx="1717521" cy="769441"/>
          </a:xfrm>
          <a:prstGeom prst="rect">
            <a:avLst/>
          </a:prstGeom>
          <a:noFill/>
        </p:spPr>
        <p:txBody>
          <a:bodyPr wrap="none" rtlCol="0">
            <a:spAutoFit/>
          </a:bodyPr>
          <a:lstStyle/>
          <a:p>
            <a:r>
              <a:rPr lang="en-US" sz="44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BUY NOW</a:t>
            </a:r>
          </a:p>
        </p:txBody>
      </p:sp>
      <p:sp>
        <p:nvSpPr>
          <p:cNvPr id="29" name="TextBox 28">
            <a:extLst>
              <a:ext uri="{FF2B5EF4-FFF2-40B4-BE49-F238E27FC236}">
                <a16:creationId xmlns:a16="http://schemas.microsoft.com/office/drawing/2014/main" id="{DCF4C822-377B-4D84-B295-3D1F18F13931}"/>
              </a:ext>
            </a:extLst>
          </p:cNvPr>
          <p:cNvSpPr txBox="1"/>
          <p:nvPr/>
        </p:nvSpPr>
        <p:spPr>
          <a:xfrm>
            <a:off x="2785758" y="411678"/>
            <a:ext cx="1863010" cy="1077218"/>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Photo of your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Product </a:t>
            </a:r>
            <a:r>
              <a:rPr lang="en-US" sz="1600" dirty="0">
                <a:ln w="9525">
                  <a:noFill/>
                </a:ln>
                <a:solidFill>
                  <a:schemeClr val="bg1">
                    <a:lumMod val="85000"/>
                  </a:schemeClr>
                </a:solidFill>
                <a:latin typeface="Arial" panose="020B0604020202020204" pitchFamily="34" charset="0"/>
                <a:cs typeface="Arial" panose="020B0604020202020204" pitchFamily="34" charset="0"/>
              </a:rPr>
              <a:t>o</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g</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Tree>
    <p:extLst>
      <p:ext uri="{BB962C8B-B14F-4D97-AF65-F5344CB8AC3E}">
        <p14:creationId xmlns:p14="http://schemas.microsoft.com/office/powerpoint/2010/main" val="2674468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D9CF8-17D9-4B40-9470-3EA078D23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031" y="-22010"/>
            <a:ext cx="1472970" cy="1468761"/>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DC2AA3B1-C5AC-4B1A-A1E0-E4F97E308153}"/>
              </a:ext>
            </a:extLst>
          </p:cNvPr>
          <p:cNvSpPr txBox="1"/>
          <p:nvPr/>
        </p:nvSpPr>
        <p:spPr>
          <a:xfrm>
            <a:off x="1299939" y="1020054"/>
            <a:ext cx="2670923" cy="584775"/>
          </a:xfrm>
          <a:prstGeom prst="rect">
            <a:avLst/>
          </a:prstGeom>
          <a:noFill/>
        </p:spPr>
        <p:txBody>
          <a:bodyPr wrap="none" rtlCol="0">
            <a:spAutoFit/>
          </a:bodyPr>
          <a:lstStyle/>
          <a:p>
            <a:pPr algn="ctr"/>
            <a:r>
              <a:rPr lang="en-US" sz="3200" dirty="0">
                <a:ln w="19050">
                  <a:noFill/>
                </a:ln>
                <a:solidFill>
                  <a:srgbClr val="FF33CC"/>
                </a:solidFill>
                <a:effectLst/>
                <a:latin typeface="Archivo Black" panose="020B0A04020102020204" pitchFamily="34" charset="0"/>
              </a:rPr>
              <a:t>Big Benefit</a:t>
            </a:r>
          </a:p>
        </p:txBody>
      </p:sp>
      <p:sp>
        <p:nvSpPr>
          <p:cNvPr id="6" name="Rectangle 5">
            <a:extLst>
              <a:ext uri="{FF2B5EF4-FFF2-40B4-BE49-F238E27FC236}">
                <a16:creationId xmlns:a16="http://schemas.microsoft.com/office/drawing/2014/main" id="{06DCF2B5-98C0-401C-B46E-452EFBADE5E1}"/>
              </a:ext>
            </a:extLst>
          </p:cNvPr>
          <p:cNvSpPr/>
          <p:nvPr/>
        </p:nvSpPr>
        <p:spPr>
          <a:xfrm rot="2741407">
            <a:off x="2830016" y="400297"/>
            <a:ext cx="2389685" cy="338554"/>
          </a:xfrm>
          <a:prstGeom prst="rect">
            <a:avLst/>
          </a:prstGeom>
          <a:ln>
            <a:noFill/>
          </a:ln>
          <a:effectLst/>
        </p:spPr>
        <p:txBody>
          <a:bodyPr wrap="square">
            <a:spAutoFit/>
          </a:bodyPr>
          <a:lstStyle/>
          <a:p>
            <a:pPr algn="ctr"/>
            <a:r>
              <a:rPr lang="en-US" sz="1600" b="1" dirty="0">
                <a:ln w="9525">
                  <a:noFill/>
                  <a:prstDash val="solid"/>
                </a:ln>
                <a:solidFill>
                  <a:srgbClr val="C00000"/>
                </a:solidFill>
                <a:latin typeface="Myriad Pro" panose="020B0503030403020204" pitchFamily="34" charset="0"/>
              </a:rPr>
              <a:t>Your Extra Deal</a:t>
            </a:r>
          </a:p>
        </p:txBody>
      </p:sp>
      <p:sp>
        <p:nvSpPr>
          <p:cNvPr id="7" name="TextBox 6">
            <a:extLst>
              <a:ext uri="{FF2B5EF4-FFF2-40B4-BE49-F238E27FC236}">
                <a16:creationId xmlns:a16="http://schemas.microsoft.com/office/drawing/2014/main" id="{6F64FB35-32B9-415B-908F-4B148DE7B1F7}"/>
              </a:ext>
            </a:extLst>
          </p:cNvPr>
          <p:cNvSpPr txBox="1"/>
          <p:nvPr/>
        </p:nvSpPr>
        <p:spPr>
          <a:xfrm>
            <a:off x="1905734" y="1904279"/>
            <a:ext cx="1978427" cy="1323439"/>
          </a:xfrm>
          <a:prstGeom prst="rect">
            <a:avLst/>
          </a:prstGeom>
          <a:noFill/>
        </p:spPr>
        <p:txBody>
          <a:bodyPr wrap="none" rtlCol="0">
            <a:spAutoFit/>
          </a:bodyPr>
          <a:lstStyle/>
          <a:p>
            <a:pPr algn="ctr"/>
            <a:r>
              <a:rPr lang="en-US" sz="2000" dirty="0">
                <a:ln w="9525">
                  <a:noFill/>
                </a:ln>
                <a:solidFill>
                  <a:srgbClr val="FF33CC"/>
                </a:solidFill>
                <a:effectLst/>
                <a:latin typeface="Arial" panose="020B0604020202020204" pitchFamily="34" charset="0"/>
                <a:cs typeface="Arial" panose="020B0604020202020204" pitchFamily="34" charset="0"/>
              </a:rPr>
              <a:t>Add more info</a:t>
            </a:r>
          </a:p>
          <a:p>
            <a:pPr algn="ctr"/>
            <a:r>
              <a:rPr lang="en-US" sz="2000" dirty="0">
                <a:ln w="9525">
                  <a:noFill/>
                </a:ln>
                <a:solidFill>
                  <a:srgbClr val="FF33CC"/>
                </a:solidFill>
                <a:effectLst/>
                <a:latin typeface="Arial" panose="020B0604020202020204" pitchFamily="34" charset="0"/>
                <a:cs typeface="Arial" panose="020B0604020202020204" pitchFamily="34" charset="0"/>
              </a:rPr>
              <a:t>About this great</a:t>
            </a:r>
          </a:p>
          <a:p>
            <a:pPr algn="ctr"/>
            <a:r>
              <a:rPr lang="en-US" sz="2000" dirty="0">
                <a:ln w="9525">
                  <a:noFill/>
                </a:ln>
                <a:solidFill>
                  <a:srgbClr val="FF33CC"/>
                </a:solidFill>
                <a:effectLst/>
                <a:latin typeface="Arial" panose="020B0604020202020204" pitchFamily="34" charset="0"/>
                <a:cs typeface="Arial" panose="020B0604020202020204" pitchFamily="34" charset="0"/>
              </a:rPr>
              <a:t>Deal you have</a:t>
            </a:r>
          </a:p>
          <a:p>
            <a:pPr algn="ctr"/>
            <a:r>
              <a:rPr lang="en-US" sz="2000" dirty="0">
                <a:ln w="9525">
                  <a:noFill/>
                </a:ln>
                <a:solidFill>
                  <a:srgbClr val="FF33CC"/>
                </a:solidFill>
                <a:effectLst/>
                <a:latin typeface="Arial" panose="020B0604020202020204" pitchFamily="34" charset="0"/>
                <a:cs typeface="Arial" panose="020B0604020202020204" pitchFamily="34" charset="0"/>
              </a:rPr>
              <a:t>To offer here</a:t>
            </a:r>
          </a:p>
        </p:txBody>
      </p:sp>
      <p:sp>
        <p:nvSpPr>
          <p:cNvPr id="10" name="Rectangle 9">
            <a:extLst>
              <a:ext uri="{FF2B5EF4-FFF2-40B4-BE49-F238E27FC236}">
                <a16:creationId xmlns:a16="http://schemas.microsoft.com/office/drawing/2014/main" id="{3A2366E8-A0CA-4F3E-8952-78B24954E25D}"/>
              </a:ext>
            </a:extLst>
          </p:cNvPr>
          <p:cNvSpPr/>
          <p:nvPr/>
        </p:nvSpPr>
        <p:spPr>
          <a:xfrm>
            <a:off x="93579" y="209862"/>
            <a:ext cx="1118612" cy="404134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C8DB48-3172-427D-9733-76C94BB71A52}"/>
              </a:ext>
            </a:extLst>
          </p:cNvPr>
          <p:cNvSpPr txBox="1"/>
          <p:nvPr/>
        </p:nvSpPr>
        <p:spPr>
          <a:xfrm>
            <a:off x="46789" y="1357843"/>
            <a:ext cx="1212191" cy="1569660"/>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o</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g</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12" name="Rectangle: Rounded Corners 11">
            <a:extLst>
              <a:ext uri="{FF2B5EF4-FFF2-40B4-BE49-F238E27FC236}">
                <a16:creationId xmlns:a16="http://schemas.microsoft.com/office/drawing/2014/main" id="{556CC3C6-CBFD-4B94-A921-2715AB796CAD}"/>
              </a:ext>
            </a:extLst>
          </p:cNvPr>
          <p:cNvSpPr/>
          <p:nvPr/>
        </p:nvSpPr>
        <p:spPr>
          <a:xfrm>
            <a:off x="1570437" y="3554322"/>
            <a:ext cx="2667214" cy="594360"/>
          </a:xfrm>
          <a:prstGeom prst="roundRect">
            <a:avLst/>
          </a:prstGeom>
          <a:gradFill flip="none" rotWithShape="1">
            <a:gsLst>
              <a:gs pos="0">
                <a:srgbClr val="FF99FF"/>
              </a:gs>
              <a:gs pos="100000">
                <a:srgbClr val="FF33CC"/>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868953-5A95-4660-84AE-08452A257C2D}"/>
              </a:ext>
            </a:extLst>
          </p:cNvPr>
          <p:cNvSpPr txBox="1"/>
          <p:nvPr/>
        </p:nvSpPr>
        <p:spPr>
          <a:xfrm>
            <a:off x="2309826" y="3481766"/>
            <a:ext cx="1852174" cy="769441"/>
          </a:xfrm>
          <a:prstGeom prst="rect">
            <a:avLst/>
          </a:prstGeom>
          <a:noFill/>
        </p:spPr>
        <p:txBody>
          <a:bodyPr wrap="none" rtlCol="0">
            <a:spAutoFit/>
          </a:bodyPr>
          <a:lstStyle/>
          <a:p>
            <a:r>
              <a:rPr lang="en-US" sz="44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Click Here</a:t>
            </a:r>
          </a:p>
        </p:txBody>
      </p:sp>
      <p:sp>
        <p:nvSpPr>
          <p:cNvPr id="14" name="Arrow: Right 13">
            <a:extLst>
              <a:ext uri="{FF2B5EF4-FFF2-40B4-BE49-F238E27FC236}">
                <a16:creationId xmlns:a16="http://schemas.microsoft.com/office/drawing/2014/main" id="{B733B6F7-D6E7-4F9F-8DD8-00C9743E716F}"/>
              </a:ext>
            </a:extLst>
          </p:cNvPr>
          <p:cNvSpPr/>
          <p:nvPr/>
        </p:nvSpPr>
        <p:spPr>
          <a:xfrm>
            <a:off x="1666838" y="3628446"/>
            <a:ext cx="642988" cy="446112"/>
          </a:xfrm>
          <a:prstGeom prst="rightArrow">
            <a:avLst/>
          </a:prstGeom>
          <a:solidFill>
            <a:schemeClr val="bg1"/>
          </a:solidFill>
          <a:ln>
            <a:solidFill>
              <a:srgbClr val="EAEA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69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AA95F-356F-4011-8F7E-F136618D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sp>
        <p:nvSpPr>
          <p:cNvPr id="4" name="TextBox 3">
            <a:extLst>
              <a:ext uri="{FF2B5EF4-FFF2-40B4-BE49-F238E27FC236}">
                <a16:creationId xmlns:a16="http://schemas.microsoft.com/office/drawing/2014/main" id="{0397A863-FC7A-4EE6-8763-5E5FA3427A4A}"/>
              </a:ext>
            </a:extLst>
          </p:cNvPr>
          <p:cNvSpPr txBox="1"/>
          <p:nvPr/>
        </p:nvSpPr>
        <p:spPr>
          <a:xfrm>
            <a:off x="60956" y="97436"/>
            <a:ext cx="3838167" cy="707886"/>
          </a:xfrm>
          <a:prstGeom prst="rect">
            <a:avLst/>
          </a:prstGeom>
          <a:noFill/>
        </p:spPr>
        <p:txBody>
          <a:bodyPr wrap="none" rtlCol="0">
            <a:spAutoFit/>
          </a:bodyPr>
          <a:lstStyle/>
          <a:p>
            <a:r>
              <a:rPr lang="en-US" sz="40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Archivo Black" panose="020B0A04020102020204" pitchFamily="34" charset="0"/>
              </a:rPr>
              <a:t>Product Title</a:t>
            </a:r>
          </a:p>
        </p:txBody>
      </p:sp>
      <p:sp>
        <p:nvSpPr>
          <p:cNvPr id="5" name="TextBox 4">
            <a:extLst>
              <a:ext uri="{FF2B5EF4-FFF2-40B4-BE49-F238E27FC236}">
                <a16:creationId xmlns:a16="http://schemas.microsoft.com/office/drawing/2014/main" id="{95C4420F-260D-4128-B21E-A075947D2EED}"/>
              </a:ext>
            </a:extLst>
          </p:cNvPr>
          <p:cNvSpPr txBox="1"/>
          <p:nvPr/>
        </p:nvSpPr>
        <p:spPr>
          <a:xfrm>
            <a:off x="60956" y="731421"/>
            <a:ext cx="2643672" cy="954107"/>
          </a:xfrm>
          <a:prstGeom prst="rect">
            <a:avLst/>
          </a:prstGeom>
          <a:noFill/>
        </p:spPr>
        <p:txBody>
          <a:bodyPr wrap="none" rtlCol="0">
            <a:spAutoFit/>
          </a:bodyPr>
          <a:lstStyle/>
          <a:p>
            <a:r>
              <a:rPr lang="en-US" sz="2800" b="1" dirty="0">
                <a:ln w="19050">
                  <a:noFill/>
                </a:ln>
                <a:solidFill>
                  <a:srgbClr val="FEC61D"/>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Catchy tagline</a:t>
            </a:r>
          </a:p>
          <a:p>
            <a:r>
              <a:rPr lang="en-US" sz="2800" b="1" dirty="0">
                <a:ln w="19050">
                  <a:noFill/>
                </a:ln>
                <a:solidFill>
                  <a:srgbClr val="FEC61D"/>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Goes here!</a:t>
            </a:r>
          </a:p>
        </p:txBody>
      </p:sp>
      <p:sp>
        <p:nvSpPr>
          <p:cNvPr id="6" name="Rectangle 5">
            <a:extLst>
              <a:ext uri="{FF2B5EF4-FFF2-40B4-BE49-F238E27FC236}">
                <a16:creationId xmlns:a16="http://schemas.microsoft.com/office/drawing/2014/main" id="{9E19BC8E-E893-4607-841C-87BDB1E0BFF7}"/>
              </a:ext>
            </a:extLst>
          </p:cNvPr>
          <p:cNvSpPr/>
          <p:nvPr/>
        </p:nvSpPr>
        <p:spPr>
          <a:xfrm>
            <a:off x="2143913" y="1654465"/>
            <a:ext cx="2136390" cy="206839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BA0557-C0BD-40CE-991E-A704F37D4EB1}"/>
              </a:ext>
            </a:extLst>
          </p:cNvPr>
          <p:cNvSpPr txBox="1"/>
          <p:nvPr/>
        </p:nvSpPr>
        <p:spPr>
          <a:xfrm>
            <a:off x="2525092" y="1739113"/>
            <a:ext cx="1338828" cy="1754326"/>
          </a:xfrm>
          <a:prstGeom prst="rect">
            <a:avLst/>
          </a:prstGeom>
          <a:noFill/>
        </p:spPr>
        <p:txBody>
          <a:bodyPr wrap="none" rtlCol="0">
            <a:spAutoFit/>
          </a:bodyPr>
          <a:lstStyle/>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o</a:t>
            </a:r>
            <a:r>
              <a:rPr lang="en-US"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g</a:t>
            </a:r>
            <a:r>
              <a:rPr lang="en-US"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8" name="Rectangle: Rounded Corners 7">
            <a:extLst>
              <a:ext uri="{FF2B5EF4-FFF2-40B4-BE49-F238E27FC236}">
                <a16:creationId xmlns:a16="http://schemas.microsoft.com/office/drawing/2014/main" id="{F40EFCF4-45DA-4204-AEB1-A51767F2B071}"/>
              </a:ext>
            </a:extLst>
          </p:cNvPr>
          <p:cNvSpPr/>
          <p:nvPr/>
        </p:nvSpPr>
        <p:spPr>
          <a:xfrm>
            <a:off x="153719" y="3737846"/>
            <a:ext cx="2072640" cy="594360"/>
          </a:xfrm>
          <a:prstGeom prst="roundRect">
            <a:avLst/>
          </a:prstGeom>
          <a:gradFill flip="none" rotWithShape="1">
            <a:gsLst>
              <a:gs pos="51300">
                <a:srgbClr val="FFC000"/>
              </a:gs>
              <a:gs pos="0">
                <a:srgbClr val="FEC61D"/>
              </a:gs>
              <a:gs pos="100000">
                <a:srgbClr val="FFFF00"/>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B9C1A8-8574-4B93-8AB8-82C6587440BF}"/>
              </a:ext>
            </a:extLst>
          </p:cNvPr>
          <p:cNvSpPr txBox="1"/>
          <p:nvPr/>
        </p:nvSpPr>
        <p:spPr>
          <a:xfrm>
            <a:off x="216276" y="3681083"/>
            <a:ext cx="1879041" cy="707886"/>
          </a:xfrm>
          <a:prstGeom prst="rect">
            <a:avLst/>
          </a:prstGeom>
          <a:noFill/>
        </p:spPr>
        <p:txBody>
          <a:bodyPr wrap="none" rtlCol="0">
            <a:spAutoFit/>
          </a:bodyPr>
          <a:lstStyle/>
          <a:p>
            <a:r>
              <a:rPr lang="en-US" sz="4000" dirty="0">
                <a:ln w="9525">
                  <a:solidFill>
                    <a:schemeClr val="bg1">
                      <a:lumMod val="75000"/>
                    </a:schemeClr>
                  </a:solidFill>
                </a:ln>
                <a:effectLst>
                  <a:outerShdw blurRad="50800" dist="38100" dir="2700000" algn="tl" rotWithShape="0">
                    <a:prstClr val="black">
                      <a:alpha val="40000"/>
                    </a:prstClr>
                  </a:outerShdw>
                </a:effectLst>
                <a:latin typeface="+mj-lt"/>
              </a:rPr>
              <a:t>CLICK HERE</a:t>
            </a:r>
          </a:p>
        </p:txBody>
      </p:sp>
      <p:pic>
        <p:nvPicPr>
          <p:cNvPr id="11" name="Picture 10">
            <a:extLst>
              <a:ext uri="{FF2B5EF4-FFF2-40B4-BE49-F238E27FC236}">
                <a16:creationId xmlns:a16="http://schemas.microsoft.com/office/drawing/2014/main" id="{C55BE6DD-ACE2-4A2D-BC19-52EC18800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02" y="2161593"/>
            <a:ext cx="1334830" cy="1182278"/>
          </a:xfrm>
          <a:prstGeom prst="rect">
            <a:avLst/>
          </a:prstGeom>
        </p:spPr>
      </p:pic>
    </p:spTree>
    <p:extLst>
      <p:ext uri="{BB962C8B-B14F-4D97-AF65-F5344CB8AC3E}">
        <p14:creationId xmlns:p14="http://schemas.microsoft.com/office/powerpoint/2010/main" val="130160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2667C-1C87-4616-805A-6F0BAE506232}"/>
              </a:ext>
            </a:extLst>
          </p:cNvPr>
          <p:cNvSpPr/>
          <p:nvPr/>
        </p:nvSpPr>
        <p:spPr>
          <a:xfrm>
            <a:off x="0" y="0"/>
            <a:ext cx="4572000" cy="4572000"/>
          </a:xfrm>
          <a:prstGeom prst="rect">
            <a:avLst/>
          </a:prstGeom>
          <a:gradFill flip="none" rotWithShape="1">
            <a:gsLst>
              <a:gs pos="86000">
                <a:srgbClr val="AC75D5"/>
              </a:gs>
              <a:gs pos="0">
                <a:srgbClr val="7030A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AA5D98-F135-4823-87C3-4A405798DFFA}"/>
              </a:ext>
            </a:extLst>
          </p:cNvPr>
          <p:cNvSpPr txBox="1"/>
          <p:nvPr/>
        </p:nvSpPr>
        <p:spPr>
          <a:xfrm>
            <a:off x="941255" y="250352"/>
            <a:ext cx="3638560" cy="646331"/>
          </a:xfrm>
          <a:prstGeom prst="rect">
            <a:avLst/>
          </a:prstGeom>
          <a:noFill/>
        </p:spPr>
        <p:txBody>
          <a:bodyPr wrap="none" rtlCol="0">
            <a:spAutoFit/>
          </a:bodyPr>
          <a:lstStyle/>
          <a:p>
            <a:r>
              <a:rPr lang="en-US" sz="3600" b="1" dirty="0">
                <a:ln w="19050">
                  <a:noFill/>
                </a:ln>
                <a:solidFill>
                  <a:srgbClr val="FEC61D"/>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TAGLINE</a:t>
            </a:r>
          </a:p>
        </p:txBody>
      </p:sp>
      <p:sp>
        <p:nvSpPr>
          <p:cNvPr id="4" name="TextBox 3">
            <a:extLst>
              <a:ext uri="{FF2B5EF4-FFF2-40B4-BE49-F238E27FC236}">
                <a16:creationId xmlns:a16="http://schemas.microsoft.com/office/drawing/2014/main" id="{BC9B5A53-6808-4BB4-96D8-1108C2CE037D}"/>
              </a:ext>
            </a:extLst>
          </p:cNvPr>
          <p:cNvSpPr txBox="1"/>
          <p:nvPr/>
        </p:nvSpPr>
        <p:spPr>
          <a:xfrm>
            <a:off x="1019312" y="775180"/>
            <a:ext cx="2912207" cy="461665"/>
          </a:xfrm>
          <a:prstGeom prst="rect">
            <a:avLst/>
          </a:prstGeom>
          <a:noFill/>
        </p:spPr>
        <p:txBody>
          <a:bodyPr wrap="none" rtlCol="0">
            <a:spAutoFit/>
          </a:bodyPr>
          <a:lstStyle/>
          <a:p>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SMALL SUB TITLE</a:t>
            </a:r>
          </a:p>
        </p:txBody>
      </p:sp>
      <p:sp>
        <p:nvSpPr>
          <p:cNvPr id="5" name="TextBox 4">
            <a:extLst>
              <a:ext uri="{FF2B5EF4-FFF2-40B4-BE49-F238E27FC236}">
                <a16:creationId xmlns:a16="http://schemas.microsoft.com/office/drawing/2014/main" id="{70436E46-A311-43E9-883E-4969DD86CEBD}"/>
              </a:ext>
            </a:extLst>
          </p:cNvPr>
          <p:cNvSpPr txBox="1"/>
          <p:nvPr/>
        </p:nvSpPr>
        <p:spPr>
          <a:xfrm>
            <a:off x="1049023" y="1135116"/>
            <a:ext cx="1322798" cy="400110"/>
          </a:xfrm>
          <a:prstGeom prst="rect">
            <a:avLst/>
          </a:prstGeom>
          <a:noFill/>
        </p:spPr>
        <p:txBody>
          <a:bodyPr wrap="none" rtlCol="0">
            <a:spAutoFit/>
          </a:bodyPr>
          <a:lstStyle/>
          <a:p>
            <a:r>
              <a:rPr lang="en-US" sz="2000" b="1" dirty="0">
                <a:ln w="19050">
                  <a:noFill/>
                </a:ln>
                <a:solidFill>
                  <a:schemeClr val="bg1"/>
                </a:solidFill>
                <a:latin typeface="Arial" panose="020B0604020202020204" pitchFamily="34" charset="0"/>
                <a:cs typeface="Arial" panose="020B0604020202020204" pitchFamily="34" charset="0"/>
              </a:rPr>
              <a:t>e</a:t>
            </a:r>
            <a:r>
              <a:rPr lang="en-US" sz="2000" b="1" dirty="0">
                <a:ln w="19050">
                  <a:noFill/>
                </a:ln>
                <a:solidFill>
                  <a:schemeClr val="bg1"/>
                </a:solidFill>
                <a:effectLst/>
                <a:latin typeface="Arial" panose="020B0604020202020204" pitchFamily="34" charset="0"/>
                <a:cs typeface="Arial" panose="020B0604020202020204" pitchFamily="34" charset="0"/>
              </a:rPr>
              <a:t>xtra text</a:t>
            </a:r>
          </a:p>
        </p:txBody>
      </p:sp>
      <p:sp>
        <p:nvSpPr>
          <p:cNvPr id="6" name="Rectangle 5">
            <a:extLst>
              <a:ext uri="{FF2B5EF4-FFF2-40B4-BE49-F238E27FC236}">
                <a16:creationId xmlns:a16="http://schemas.microsoft.com/office/drawing/2014/main" id="{8CFAF6E1-7667-4A65-87B6-4DA795E19D51}"/>
              </a:ext>
            </a:extLst>
          </p:cNvPr>
          <p:cNvSpPr/>
          <p:nvPr/>
        </p:nvSpPr>
        <p:spPr>
          <a:xfrm>
            <a:off x="2226359" y="1602340"/>
            <a:ext cx="2136390" cy="206839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F21C7C-94B0-44D7-8F59-ABD9D2D0D31E}"/>
              </a:ext>
            </a:extLst>
          </p:cNvPr>
          <p:cNvSpPr txBox="1"/>
          <p:nvPr/>
        </p:nvSpPr>
        <p:spPr>
          <a:xfrm>
            <a:off x="2607538" y="1686988"/>
            <a:ext cx="1338828" cy="1754326"/>
          </a:xfrm>
          <a:prstGeom prst="rect">
            <a:avLst/>
          </a:prstGeom>
          <a:noFill/>
        </p:spPr>
        <p:txBody>
          <a:bodyPr wrap="none" rtlCol="0">
            <a:spAutoFit/>
          </a:bodyPr>
          <a:lstStyle/>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o</a:t>
            </a:r>
            <a:r>
              <a:rPr lang="en-US"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g</a:t>
            </a:r>
            <a:r>
              <a:rPr lang="en-US"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pic>
        <p:nvPicPr>
          <p:cNvPr id="9" name="Picture 8">
            <a:extLst>
              <a:ext uri="{FF2B5EF4-FFF2-40B4-BE49-F238E27FC236}">
                <a16:creationId xmlns:a16="http://schemas.microsoft.com/office/drawing/2014/main" id="{05ABE9E2-25C7-48FC-A58A-12EB4B43A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91" y="2284"/>
            <a:ext cx="1393911" cy="1389928"/>
          </a:xfrm>
          <a:prstGeom prst="rect">
            <a:avLst/>
          </a:prstGeom>
        </p:spPr>
      </p:pic>
      <p:sp>
        <p:nvSpPr>
          <p:cNvPr id="12" name="Rectangle 11">
            <a:extLst>
              <a:ext uri="{FF2B5EF4-FFF2-40B4-BE49-F238E27FC236}">
                <a16:creationId xmlns:a16="http://schemas.microsoft.com/office/drawing/2014/main" id="{B56AD184-0C9D-488E-8DC1-4FBF059C32F1}"/>
              </a:ext>
            </a:extLst>
          </p:cNvPr>
          <p:cNvSpPr/>
          <p:nvPr/>
        </p:nvSpPr>
        <p:spPr>
          <a:xfrm rot="18949197">
            <a:off x="-185648" y="225351"/>
            <a:ext cx="1528089" cy="584775"/>
          </a:xfrm>
          <a:prstGeom prst="rect">
            <a:avLst/>
          </a:prstGeom>
          <a:ln>
            <a:noFill/>
          </a:ln>
          <a:effectLst/>
        </p:spPr>
        <p:txBody>
          <a:bodyPr wrap="square">
            <a:spAutoFit/>
          </a:bodyPr>
          <a:lstStyle/>
          <a:p>
            <a:pPr algn="ctr"/>
            <a:r>
              <a:rPr lang="en-US" sz="3200" dirty="0">
                <a:ln w="9525">
                  <a:noFill/>
                  <a:prstDash val="solid"/>
                </a:ln>
                <a:solidFill>
                  <a:schemeClr val="bg1"/>
                </a:solidFill>
                <a:latin typeface="Myriad Pro" panose="020B0503030403020204" pitchFamily="34" charset="0"/>
              </a:rPr>
              <a:t>FREE!</a:t>
            </a:r>
          </a:p>
        </p:txBody>
      </p:sp>
      <p:pic>
        <p:nvPicPr>
          <p:cNvPr id="13" name="Picture 12">
            <a:extLst>
              <a:ext uri="{FF2B5EF4-FFF2-40B4-BE49-F238E27FC236}">
                <a16:creationId xmlns:a16="http://schemas.microsoft.com/office/drawing/2014/main" id="{C8554E62-3D5A-4E10-813E-62C8A339E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4" y="2143202"/>
            <a:ext cx="1334830" cy="1182278"/>
          </a:xfrm>
          <a:prstGeom prst="rect">
            <a:avLst/>
          </a:prstGeom>
        </p:spPr>
      </p:pic>
      <p:sp>
        <p:nvSpPr>
          <p:cNvPr id="14" name="Rectangle: Rounded Corners 13">
            <a:extLst>
              <a:ext uri="{FF2B5EF4-FFF2-40B4-BE49-F238E27FC236}">
                <a16:creationId xmlns:a16="http://schemas.microsoft.com/office/drawing/2014/main" id="{65B6D6F8-0106-49AA-B869-7739BAF01CB3}"/>
              </a:ext>
            </a:extLst>
          </p:cNvPr>
          <p:cNvSpPr/>
          <p:nvPr/>
        </p:nvSpPr>
        <p:spPr>
          <a:xfrm>
            <a:off x="153718" y="3737846"/>
            <a:ext cx="3459705" cy="594360"/>
          </a:xfrm>
          <a:prstGeom prst="roundRect">
            <a:avLst/>
          </a:prstGeom>
          <a:gradFill flip="none" rotWithShape="1">
            <a:gsLst>
              <a:gs pos="51300">
                <a:srgbClr val="FFC000"/>
              </a:gs>
              <a:gs pos="0">
                <a:srgbClr val="FEC61D"/>
              </a:gs>
              <a:gs pos="100000">
                <a:srgbClr val="FFFF00"/>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A1A9E8-B4DA-4FFA-AB2F-09F1B6F6161D}"/>
              </a:ext>
            </a:extLst>
          </p:cNvPr>
          <p:cNvSpPr txBox="1"/>
          <p:nvPr/>
        </p:nvSpPr>
        <p:spPr>
          <a:xfrm>
            <a:off x="216276" y="3681083"/>
            <a:ext cx="3397148" cy="707886"/>
          </a:xfrm>
          <a:prstGeom prst="rect">
            <a:avLst/>
          </a:prstGeom>
          <a:noFill/>
        </p:spPr>
        <p:txBody>
          <a:bodyPr wrap="none" rtlCol="0">
            <a:spAutoFit/>
          </a:bodyPr>
          <a:lstStyle/>
          <a:p>
            <a:r>
              <a:rPr lang="en-US" sz="4000" dirty="0">
                <a:ln w="9525">
                  <a:solidFill>
                    <a:schemeClr val="bg1">
                      <a:lumMod val="75000"/>
                    </a:schemeClr>
                  </a:solidFill>
                </a:ln>
                <a:effectLst>
                  <a:outerShdw blurRad="50800" dist="38100" dir="2700000" algn="tl" rotWithShape="0">
                    <a:prstClr val="black">
                      <a:alpha val="40000"/>
                    </a:prstClr>
                  </a:outerShdw>
                </a:effectLst>
                <a:latin typeface="+mj-lt"/>
              </a:rPr>
              <a:t>GET YOUR FREE COPY!</a:t>
            </a:r>
          </a:p>
        </p:txBody>
      </p:sp>
    </p:spTree>
    <p:extLst>
      <p:ext uri="{BB962C8B-B14F-4D97-AF65-F5344CB8AC3E}">
        <p14:creationId xmlns:p14="http://schemas.microsoft.com/office/powerpoint/2010/main" val="382775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A93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78D0C6-830C-4462-8368-862815E960DC}"/>
              </a:ext>
            </a:extLst>
          </p:cNvPr>
          <p:cNvSpPr/>
          <p:nvPr/>
        </p:nvSpPr>
        <p:spPr>
          <a:xfrm>
            <a:off x="144802" y="97436"/>
            <a:ext cx="4302177" cy="430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E5E3C9-BA5A-4D01-AF78-4D8A26BE4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60" y="966001"/>
            <a:ext cx="3848901" cy="3339682"/>
          </a:xfrm>
          <a:prstGeom prst="rect">
            <a:avLst/>
          </a:prstGeom>
        </p:spPr>
      </p:pic>
      <p:sp>
        <p:nvSpPr>
          <p:cNvPr id="8" name="TextBox 7">
            <a:extLst>
              <a:ext uri="{FF2B5EF4-FFF2-40B4-BE49-F238E27FC236}">
                <a16:creationId xmlns:a16="http://schemas.microsoft.com/office/drawing/2014/main" id="{BA78F3FB-74C7-46FF-B2C0-74EEBC17AB48}"/>
              </a:ext>
            </a:extLst>
          </p:cNvPr>
          <p:cNvSpPr txBox="1"/>
          <p:nvPr/>
        </p:nvSpPr>
        <p:spPr>
          <a:xfrm>
            <a:off x="794262" y="597467"/>
            <a:ext cx="2869696"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Summary of ads in this file:</a:t>
            </a:r>
          </a:p>
        </p:txBody>
      </p:sp>
      <p:pic>
        <p:nvPicPr>
          <p:cNvPr id="11" name="Content Placeholder 4">
            <a:extLst>
              <a:ext uri="{FF2B5EF4-FFF2-40B4-BE49-F238E27FC236}">
                <a16:creationId xmlns:a16="http://schemas.microsoft.com/office/drawing/2014/main" id="{E27DDC04-A1B9-4816-954E-A8019194FA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660" y="306575"/>
            <a:ext cx="3644900" cy="290892"/>
          </a:xfrm>
        </p:spPr>
      </p:pic>
    </p:spTree>
    <p:extLst>
      <p:ext uri="{BB962C8B-B14F-4D97-AF65-F5344CB8AC3E}">
        <p14:creationId xmlns:p14="http://schemas.microsoft.com/office/powerpoint/2010/main" val="592183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FA83E-21EA-4075-89AE-DC5396DE3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323588"/>
          </a:xfrm>
          <a:prstGeom prst="rect">
            <a:avLst/>
          </a:prstGeom>
        </p:spPr>
      </p:pic>
      <p:sp>
        <p:nvSpPr>
          <p:cNvPr id="4" name="TextBox 3">
            <a:extLst>
              <a:ext uri="{FF2B5EF4-FFF2-40B4-BE49-F238E27FC236}">
                <a16:creationId xmlns:a16="http://schemas.microsoft.com/office/drawing/2014/main" id="{90881A75-EF6A-4190-B30D-28BCE4B56B12}"/>
              </a:ext>
            </a:extLst>
          </p:cNvPr>
          <p:cNvSpPr txBox="1"/>
          <p:nvPr/>
        </p:nvSpPr>
        <p:spPr>
          <a:xfrm>
            <a:off x="0" y="130864"/>
            <a:ext cx="3929281" cy="646331"/>
          </a:xfrm>
          <a:prstGeom prst="rect">
            <a:avLst/>
          </a:prstGeom>
          <a:noFill/>
        </p:spPr>
        <p:txBody>
          <a:bodyPr wrap="none" rtlCol="0">
            <a:spAutoFit/>
          </a:bodyPr>
          <a:lstStyle/>
          <a:p>
            <a:r>
              <a:rPr lang="en-US" sz="3600" b="1" i="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pic>
        <p:nvPicPr>
          <p:cNvPr id="6" name="Picture 5">
            <a:extLst>
              <a:ext uri="{FF2B5EF4-FFF2-40B4-BE49-F238E27FC236}">
                <a16:creationId xmlns:a16="http://schemas.microsoft.com/office/drawing/2014/main" id="{3B67F33E-060A-4325-9C9C-D457B2FB2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46" y="917744"/>
            <a:ext cx="291578" cy="284635"/>
          </a:xfrm>
          <a:prstGeom prst="rect">
            <a:avLst/>
          </a:prstGeom>
        </p:spPr>
      </p:pic>
      <p:pic>
        <p:nvPicPr>
          <p:cNvPr id="7" name="Picture 6">
            <a:extLst>
              <a:ext uri="{FF2B5EF4-FFF2-40B4-BE49-F238E27FC236}">
                <a16:creationId xmlns:a16="http://schemas.microsoft.com/office/drawing/2014/main" id="{717EAD91-6A32-4609-9339-DF563DD00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46" y="1400172"/>
            <a:ext cx="291578" cy="284635"/>
          </a:xfrm>
          <a:prstGeom prst="rect">
            <a:avLst/>
          </a:prstGeom>
        </p:spPr>
      </p:pic>
      <p:pic>
        <p:nvPicPr>
          <p:cNvPr id="8" name="Picture 7">
            <a:extLst>
              <a:ext uri="{FF2B5EF4-FFF2-40B4-BE49-F238E27FC236}">
                <a16:creationId xmlns:a16="http://schemas.microsoft.com/office/drawing/2014/main" id="{7655CD63-1E58-4C3C-8C47-71B532715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46" y="1892285"/>
            <a:ext cx="291578" cy="284635"/>
          </a:xfrm>
          <a:prstGeom prst="rect">
            <a:avLst/>
          </a:prstGeom>
        </p:spPr>
      </p:pic>
      <p:sp>
        <p:nvSpPr>
          <p:cNvPr id="9" name="TextBox 8">
            <a:extLst>
              <a:ext uri="{FF2B5EF4-FFF2-40B4-BE49-F238E27FC236}">
                <a16:creationId xmlns:a16="http://schemas.microsoft.com/office/drawing/2014/main" id="{4CB1FDFA-FF2C-4603-944A-16BCDADFDB41}"/>
              </a:ext>
            </a:extLst>
          </p:cNvPr>
          <p:cNvSpPr txBox="1"/>
          <p:nvPr/>
        </p:nvSpPr>
        <p:spPr>
          <a:xfrm>
            <a:off x="646009" y="829228"/>
            <a:ext cx="2148345" cy="461665"/>
          </a:xfrm>
          <a:prstGeom prst="rect">
            <a:avLst/>
          </a:prstGeom>
          <a:noFill/>
        </p:spPr>
        <p:txBody>
          <a:bodyPr wrap="none" rtlCol="0">
            <a:spAutoFit/>
          </a:bodyPr>
          <a:lstStyle/>
          <a:p>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1</a:t>
            </a:r>
          </a:p>
        </p:txBody>
      </p:sp>
      <p:sp>
        <p:nvSpPr>
          <p:cNvPr id="10" name="TextBox 9">
            <a:extLst>
              <a:ext uri="{FF2B5EF4-FFF2-40B4-BE49-F238E27FC236}">
                <a16:creationId xmlns:a16="http://schemas.microsoft.com/office/drawing/2014/main" id="{D74992B6-48A5-4D9B-A9D0-C717BDAB1CED}"/>
              </a:ext>
            </a:extLst>
          </p:cNvPr>
          <p:cNvSpPr txBox="1"/>
          <p:nvPr/>
        </p:nvSpPr>
        <p:spPr>
          <a:xfrm>
            <a:off x="646009" y="1311656"/>
            <a:ext cx="2148345" cy="461665"/>
          </a:xfrm>
          <a:prstGeom prst="rect">
            <a:avLst/>
          </a:prstGeom>
          <a:noFill/>
        </p:spPr>
        <p:txBody>
          <a:bodyPr wrap="none" rtlCol="0">
            <a:spAutoFit/>
          </a:bodyPr>
          <a:lstStyle/>
          <a:p>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2</a:t>
            </a:r>
          </a:p>
        </p:txBody>
      </p:sp>
      <p:sp>
        <p:nvSpPr>
          <p:cNvPr id="11" name="TextBox 10">
            <a:extLst>
              <a:ext uri="{FF2B5EF4-FFF2-40B4-BE49-F238E27FC236}">
                <a16:creationId xmlns:a16="http://schemas.microsoft.com/office/drawing/2014/main" id="{8C526A24-DCA4-4318-8EF4-644287B77489}"/>
              </a:ext>
            </a:extLst>
          </p:cNvPr>
          <p:cNvSpPr txBox="1"/>
          <p:nvPr/>
        </p:nvSpPr>
        <p:spPr>
          <a:xfrm>
            <a:off x="642624" y="1790797"/>
            <a:ext cx="2148345" cy="461665"/>
          </a:xfrm>
          <a:prstGeom prst="rect">
            <a:avLst/>
          </a:prstGeom>
          <a:noFill/>
        </p:spPr>
        <p:txBody>
          <a:bodyPr wrap="none" rtlCol="0">
            <a:spAutoFit/>
          </a:bodyPr>
          <a:lstStyle/>
          <a:p>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3</a:t>
            </a:r>
          </a:p>
        </p:txBody>
      </p:sp>
      <p:sp>
        <p:nvSpPr>
          <p:cNvPr id="14" name="Rectangle 13">
            <a:extLst>
              <a:ext uri="{FF2B5EF4-FFF2-40B4-BE49-F238E27FC236}">
                <a16:creationId xmlns:a16="http://schemas.microsoft.com/office/drawing/2014/main" id="{E97F8BE1-BA17-44C7-800F-59DB5CF366B0}"/>
              </a:ext>
            </a:extLst>
          </p:cNvPr>
          <p:cNvSpPr/>
          <p:nvPr/>
        </p:nvSpPr>
        <p:spPr>
          <a:xfrm>
            <a:off x="3128744" y="1165366"/>
            <a:ext cx="1195876" cy="299174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285B5F5-513F-4128-AE6E-4EA8ECA896C8}"/>
              </a:ext>
            </a:extLst>
          </p:cNvPr>
          <p:cNvSpPr txBox="1"/>
          <p:nvPr/>
        </p:nvSpPr>
        <p:spPr>
          <a:xfrm>
            <a:off x="3128744" y="1840715"/>
            <a:ext cx="1212191" cy="1569660"/>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o</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g</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pic>
        <p:nvPicPr>
          <p:cNvPr id="16" name="Picture 15">
            <a:extLst>
              <a:ext uri="{FF2B5EF4-FFF2-40B4-BE49-F238E27FC236}">
                <a16:creationId xmlns:a16="http://schemas.microsoft.com/office/drawing/2014/main" id="{5B0A4BA7-981A-4576-AB70-12399185F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70" y="601819"/>
            <a:ext cx="1010579" cy="1016288"/>
          </a:xfrm>
          <a:prstGeom prst="rect">
            <a:avLst/>
          </a:prstGeom>
        </p:spPr>
      </p:pic>
      <p:sp>
        <p:nvSpPr>
          <p:cNvPr id="17" name="TextBox 16">
            <a:extLst>
              <a:ext uri="{FF2B5EF4-FFF2-40B4-BE49-F238E27FC236}">
                <a16:creationId xmlns:a16="http://schemas.microsoft.com/office/drawing/2014/main" id="{4DA4844A-0376-498F-85B9-15A9D33F01DA}"/>
              </a:ext>
            </a:extLst>
          </p:cNvPr>
          <p:cNvSpPr txBox="1"/>
          <p:nvPr/>
        </p:nvSpPr>
        <p:spPr>
          <a:xfrm>
            <a:off x="3616679" y="699220"/>
            <a:ext cx="768159" cy="584775"/>
          </a:xfrm>
          <a:prstGeom prst="rect">
            <a:avLst/>
          </a:prstGeom>
          <a:noFill/>
        </p:spPr>
        <p:txBody>
          <a:bodyPr wrap="none" rtlCol="0">
            <a:spAutoFit/>
          </a:bodyPr>
          <a:lstStyle/>
          <a:p>
            <a:pPr algn="ctr"/>
            <a:r>
              <a:rPr lang="en-US" sz="3200" dirty="0">
                <a:ln w="9525">
                  <a:solidFill>
                    <a:schemeClr val="bg1">
                      <a:lumMod val="75000"/>
                    </a:schemeClr>
                  </a:solidFill>
                </a:ln>
                <a:effectLst>
                  <a:outerShdw blurRad="50800" dist="38100" dir="2700000" algn="tl" rotWithShape="0">
                    <a:prstClr val="black">
                      <a:alpha val="40000"/>
                    </a:prstClr>
                  </a:outerShdw>
                </a:effectLst>
                <a:latin typeface="+mj-lt"/>
              </a:rPr>
              <a:t>50%</a:t>
            </a:r>
          </a:p>
        </p:txBody>
      </p:sp>
      <p:sp>
        <p:nvSpPr>
          <p:cNvPr id="18" name="TextBox 17">
            <a:extLst>
              <a:ext uri="{FF2B5EF4-FFF2-40B4-BE49-F238E27FC236}">
                <a16:creationId xmlns:a16="http://schemas.microsoft.com/office/drawing/2014/main" id="{9E730D15-C4A2-4252-BA0D-4A0DF9EBB234}"/>
              </a:ext>
            </a:extLst>
          </p:cNvPr>
          <p:cNvSpPr txBox="1"/>
          <p:nvPr/>
        </p:nvSpPr>
        <p:spPr>
          <a:xfrm>
            <a:off x="3737198" y="1026974"/>
            <a:ext cx="479618" cy="523220"/>
          </a:xfrm>
          <a:prstGeom prst="rect">
            <a:avLst/>
          </a:prstGeom>
          <a:noFill/>
        </p:spPr>
        <p:txBody>
          <a:bodyPr wrap="none" rtlCol="0">
            <a:spAutoFit/>
          </a:bodyPr>
          <a:lstStyle/>
          <a:p>
            <a:pPr algn="ctr"/>
            <a:r>
              <a:rPr lang="en-US" sz="2800" dirty="0">
                <a:ln w="9525">
                  <a:solidFill>
                    <a:schemeClr val="bg1">
                      <a:lumMod val="75000"/>
                    </a:schemeClr>
                  </a:solidFill>
                </a:ln>
                <a:effectLst>
                  <a:outerShdw blurRad="50800" dist="38100" dir="2700000" algn="tl" rotWithShape="0">
                    <a:prstClr val="black">
                      <a:alpha val="40000"/>
                    </a:prstClr>
                  </a:outerShdw>
                </a:effectLst>
                <a:latin typeface="+mj-lt"/>
              </a:rPr>
              <a:t>off</a:t>
            </a:r>
            <a:endParaRPr lang="en-US" sz="2400" dirty="0">
              <a:ln w="9525">
                <a:solidFill>
                  <a:schemeClr val="bg1">
                    <a:lumMod val="75000"/>
                  </a:schemeClr>
                </a:solidFill>
              </a:ln>
              <a:effectLst>
                <a:outerShdw blurRad="50800" dist="38100" dir="2700000" algn="tl" rotWithShape="0">
                  <a:prstClr val="black">
                    <a:alpha val="40000"/>
                  </a:prstClr>
                </a:outerShdw>
              </a:effectLst>
              <a:latin typeface="+mj-lt"/>
            </a:endParaRPr>
          </a:p>
        </p:txBody>
      </p:sp>
      <p:pic>
        <p:nvPicPr>
          <p:cNvPr id="20" name="Picture 19">
            <a:extLst>
              <a:ext uri="{FF2B5EF4-FFF2-40B4-BE49-F238E27FC236}">
                <a16:creationId xmlns:a16="http://schemas.microsoft.com/office/drawing/2014/main" id="{6E69B2AB-1025-4CE3-9772-94E491DF0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9" y="2637925"/>
            <a:ext cx="1750148" cy="548943"/>
          </a:xfrm>
          <a:prstGeom prst="rect">
            <a:avLst/>
          </a:prstGeom>
        </p:spPr>
      </p:pic>
      <p:sp>
        <p:nvSpPr>
          <p:cNvPr id="21" name="TextBox 20">
            <a:extLst>
              <a:ext uri="{FF2B5EF4-FFF2-40B4-BE49-F238E27FC236}">
                <a16:creationId xmlns:a16="http://schemas.microsoft.com/office/drawing/2014/main" id="{F5439A02-198C-4012-9227-12E245A9A8CF}"/>
              </a:ext>
            </a:extLst>
          </p:cNvPr>
          <p:cNvSpPr txBox="1"/>
          <p:nvPr/>
        </p:nvSpPr>
        <p:spPr>
          <a:xfrm>
            <a:off x="630158" y="2615291"/>
            <a:ext cx="1548822" cy="584775"/>
          </a:xfrm>
          <a:prstGeom prst="rect">
            <a:avLst/>
          </a:prstGeom>
          <a:noFill/>
        </p:spPr>
        <p:txBody>
          <a:bodyPr wrap="none" rtlCol="0">
            <a:spAutoFit/>
          </a:bodyPr>
          <a:lstStyle/>
          <a:p>
            <a:r>
              <a:rPr lang="en-US" sz="3200" dirty="0">
                <a:ln w="9525">
                  <a:noFill/>
                </a:ln>
                <a:effectLst/>
                <a:latin typeface="+mj-lt"/>
              </a:rPr>
              <a:t>CLICK HERE</a:t>
            </a:r>
          </a:p>
        </p:txBody>
      </p:sp>
      <p:sp>
        <p:nvSpPr>
          <p:cNvPr id="22" name="TextBox 21">
            <a:extLst>
              <a:ext uri="{FF2B5EF4-FFF2-40B4-BE49-F238E27FC236}">
                <a16:creationId xmlns:a16="http://schemas.microsoft.com/office/drawing/2014/main" id="{60A7950D-A1EB-4CAF-B25B-67D17A128555}"/>
              </a:ext>
            </a:extLst>
          </p:cNvPr>
          <p:cNvSpPr txBox="1"/>
          <p:nvPr/>
        </p:nvSpPr>
        <p:spPr>
          <a:xfrm>
            <a:off x="159155" y="3572331"/>
            <a:ext cx="2859437" cy="584775"/>
          </a:xfrm>
          <a:prstGeom prst="rect">
            <a:avLst/>
          </a:prstGeom>
          <a:noFill/>
        </p:spPr>
        <p:txBody>
          <a:bodyPr wrap="none" rtlCol="0">
            <a:spAutoFit/>
          </a:bodyPr>
          <a:lstStyle/>
          <a:p>
            <a:r>
              <a:rPr lang="en-US" sz="1600" dirty="0">
                <a:ln w="9525">
                  <a:noFill/>
                </a:ln>
                <a:solidFill>
                  <a:schemeClr val="bg1">
                    <a:lumMod val="85000"/>
                  </a:schemeClr>
                </a:solidFill>
                <a:effectLst/>
                <a:latin typeface="Arial" panose="020B0604020202020204" pitchFamily="34" charset="0"/>
                <a:cs typeface="Arial" panose="020B0604020202020204" pitchFamily="34" charset="0"/>
              </a:rPr>
              <a:t>YOUR LOGO</a:t>
            </a:r>
          </a:p>
          <a:p>
            <a:r>
              <a:rPr lang="en-US" sz="1600" dirty="0">
                <a:ln w="9525">
                  <a:noFill/>
                </a:ln>
                <a:solidFill>
                  <a:schemeClr val="bg1">
                    <a:lumMod val="85000"/>
                  </a:schemeClr>
                </a:solidFill>
                <a:effectLst/>
                <a:latin typeface="Arial" panose="020B0604020202020204" pitchFamily="34" charset="0"/>
                <a:cs typeface="Arial" panose="020B0604020202020204" pitchFamily="34" charset="0"/>
              </a:rPr>
              <a:t>WWW.YOURWEBSITE.COM</a:t>
            </a:r>
          </a:p>
        </p:txBody>
      </p:sp>
    </p:spTree>
    <p:extLst>
      <p:ext uri="{BB962C8B-B14F-4D97-AF65-F5344CB8AC3E}">
        <p14:creationId xmlns:p14="http://schemas.microsoft.com/office/powerpoint/2010/main" val="31189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B60954-4574-40D1-A2AD-EA75335A5BC3}"/>
              </a:ext>
            </a:extLst>
          </p:cNvPr>
          <p:cNvSpPr/>
          <p:nvPr/>
        </p:nvSpPr>
        <p:spPr>
          <a:xfrm>
            <a:off x="0" y="899411"/>
            <a:ext cx="4572000" cy="2623278"/>
          </a:xfrm>
          <a:prstGeom prst="rect">
            <a:avLst/>
          </a:prstGeom>
          <a:gradFill flip="none" rotWithShape="1">
            <a:gsLst>
              <a:gs pos="86000">
                <a:srgbClr val="FFC000"/>
              </a:gs>
              <a:gs pos="0">
                <a:srgbClr val="FFFF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232DA0-AEE4-480B-8381-BA41A019C856}"/>
              </a:ext>
            </a:extLst>
          </p:cNvPr>
          <p:cNvSpPr txBox="1"/>
          <p:nvPr/>
        </p:nvSpPr>
        <p:spPr>
          <a:xfrm>
            <a:off x="571385" y="157318"/>
            <a:ext cx="2859437" cy="584775"/>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YOUR LOGO</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WWW.YOURWEBSITE.COM</a:t>
            </a:r>
          </a:p>
        </p:txBody>
      </p:sp>
      <p:pic>
        <p:nvPicPr>
          <p:cNvPr id="4" name="Picture 3">
            <a:extLst>
              <a:ext uri="{FF2B5EF4-FFF2-40B4-BE49-F238E27FC236}">
                <a16:creationId xmlns:a16="http://schemas.microsoft.com/office/drawing/2014/main" id="{CD989EC8-ED23-4505-8CCC-B32DC5C71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196" y="0"/>
            <a:ext cx="1467804" cy="1463610"/>
          </a:xfrm>
          <a:prstGeom prst="rect">
            <a:avLst/>
          </a:prstGeom>
          <a:effectLst>
            <a:outerShdw blurRad="50800" dist="38100" dir="8100000" algn="tr" rotWithShape="0">
              <a:prstClr val="black">
                <a:alpha val="40000"/>
              </a:prstClr>
            </a:outerShdw>
          </a:effectLst>
        </p:spPr>
      </p:pic>
      <p:sp>
        <p:nvSpPr>
          <p:cNvPr id="5" name="Rectangle 4">
            <a:extLst>
              <a:ext uri="{FF2B5EF4-FFF2-40B4-BE49-F238E27FC236}">
                <a16:creationId xmlns:a16="http://schemas.microsoft.com/office/drawing/2014/main" id="{75F7D582-3434-4FAC-BFE4-E9C074BE24FA}"/>
              </a:ext>
            </a:extLst>
          </p:cNvPr>
          <p:cNvSpPr/>
          <p:nvPr/>
        </p:nvSpPr>
        <p:spPr>
          <a:xfrm rot="2656740">
            <a:off x="3189350" y="224774"/>
            <a:ext cx="1528089" cy="584775"/>
          </a:xfrm>
          <a:prstGeom prst="rect">
            <a:avLst/>
          </a:prstGeom>
          <a:ln>
            <a:noFill/>
          </a:ln>
          <a:effectLst/>
        </p:spPr>
        <p:txBody>
          <a:bodyPr wrap="square">
            <a:spAutoFit/>
          </a:bodyPr>
          <a:lstStyle/>
          <a:p>
            <a:pPr algn="ctr"/>
            <a:r>
              <a:rPr lang="en-US" sz="3200" dirty="0">
                <a:ln w="9525">
                  <a:noFill/>
                  <a:prstDash val="solid"/>
                </a:ln>
                <a:solidFill>
                  <a:schemeClr val="bg1"/>
                </a:solidFill>
                <a:latin typeface="Myriad Pro" panose="020B0503030403020204" pitchFamily="34" charset="0"/>
              </a:rPr>
              <a:t>NEW!</a:t>
            </a:r>
          </a:p>
        </p:txBody>
      </p:sp>
      <p:sp>
        <p:nvSpPr>
          <p:cNvPr id="6" name="Rectangle 5">
            <a:extLst>
              <a:ext uri="{FF2B5EF4-FFF2-40B4-BE49-F238E27FC236}">
                <a16:creationId xmlns:a16="http://schemas.microsoft.com/office/drawing/2014/main" id="{E81422D9-B2B4-415A-B39F-4E2C21492548}"/>
              </a:ext>
            </a:extLst>
          </p:cNvPr>
          <p:cNvSpPr/>
          <p:nvPr/>
        </p:nvSpPr>
        <p:spPr>
          <a:xfrm>
            <a:off x="130711" y="1075425"/>
            <a:ext cx="1195876" cy="233483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456902-8488-4976-9C92-23F9409C7A92}"/>
              </a:ext>
            </a:extLst>
          </p:cNvPr>
          <p:cNvSpPr txBox="1"/>
          <p:nvPr/>
        </p:nvSpPr>
        <p:spPr>
          <a:xfrm>
            <a:off x="130711" y="1390558"/>
            <a:ext cx="1212191" cy="1569660"/>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o</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g</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8" name="TextBox 7">
            <a:extLst>
              <a:ext uri="{FF2B5EF4-FFF2-40B4-BE49-F238E27FC236}">
                <a16:creationId xmlns:a16="http://schemas.microsoft.com/office/drawing/2014/main" id="{2D613ACE-27B9-4B4C-A008-7DD0EB69A841}"/>
              </a:ext>
            </a:extLst>
          </p:cNvPr>
          <p:cNvSpPr txBox="1"/>
          <p:nvPr/>
        </p:nvSpPr>
        <p:spPr>
          <a:xfrm>
            <a:off x="1326587" y="1221625"/>
            <a:ext cx="3097323" cy="523220"/>
          </a:xfrm>
          <a:prstGeom prst="rect">
            <a:avLst/>
          </a:prstGeom>
          <a:noFill/>
        </p:spPr>
        <p:txBody>
          <a:bodyPr wrap="none" rtlCol="0">
            <a:spAutoFit/>
          </a:bodyPr>
          <a:lstStyle/>
          <a:p>
            <a:r>
              <a:rPr lang="en-US" sz="2800" b="1" dirty="0">
                <a:ln w="3175">
                  <a:solidFill>
                    <a:schemeClr val="bg1"/>
                  </a:solid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pic>
        <p:nvPicPr>
          <p:cNvPr id="10" name="Picture 9">
            <a:extLst>
              <a:ext uri="{FF2B5EF4-FFF2-40B4-BE49-F238E27FC236}">
                <a16:creationId xmlns:a16="http://schemas.microsoft.com/office/drawing/2014/main" id="{73B78969-3F5C-430F-B453-32E0DF12C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614" y="1840336"/>
            <a:ext cx="287510" cy="28751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800C50A-23D1-4F5A-89A4-2BF4AF5D2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614" y="2256522"/>
            <a:ext cx="287510" cy="28751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36E0DA7-E083-4BB7-92C9-2C27894AB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614" y="2701350"/>
            <a:ext cx="287510" cy="28751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909FC727-04DC-49C9-8FA1-29EF3D8EC197}"/>
              </a:ext>
            </a:extLst>
          </p:cNvPr>
          <p:cNvSpPr txBox="1"/>
          <p:nvPr/>
        </p:nvSpPr>
        <p:spPr>
          <a:xfrm>
            <a:off x="1761124" y="1804349"/>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1</a:t>
            </a:r>
          </a:p>
        </p:txBody>
      </p:sp>
      <p:sp>
        <p:nvSpPr>
          <p:cNvPr id="14" name="TextBox 13">
            <a:extLst>
              <a:ext uri="{FF2B5EF4-FFF2-40B4-BE49-F238E27FC236}">
                <a16:creationId xmlns:a16="http://schemas.microsoft.com/office/drawing/2014/main" id="{7E6CF9BC-35E3-4A92-8054-7AFF10F716D6}"/>
              </a:ext>
            </a:extLst>
          </p:cNvPr>
          <p:cNvSpPr txBox="1"/>
          <p:nvPr/>
        </p:nvSpPr>
        <p:spPr>
          <a:xfrm>
            <a:off x="1761124" y="2223224"/>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2</a:t>
            </a:r>
          </a:p>
        </p:txBody>
      </p:sp>
      <p:sp>
        <p:nvSpPr>
          <p:cNvPr id="15" name="TextBox 14">
            <a:extLst>
              <a:ext uri="{FF2B5EF4-FFF2-40B4-BE49-F238E27FC236}">
                <a16:creationId xmlns:a16="http://schemas.microsoft.com/office/drawing/2014/main" id="{608FE73A-B6E2-4625-BEB7-EF2D71548740}"/>
              </a:ext>
            </a:extLst>
          </p:cNvPr>
          <p:cNvSpPr txBox="1"/>
          <p:nvPr/>
        </p:nvSpPr>
        <p:spPr>
          <a:xfrm>
            <a:off x="1761124" y="2672708"/>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3</a:t>
            </a:r>
          </a:p>
        </p:txBody>
      </p:sp>
      <p:pic>
        <p:nvPicPr>
          <p:cNvPr id="17" name="Picture 16">
            <a:extLst>
              <a:ext uri="{FF2B5EF4-FFF2-40B4-BE49-F238E27FC236}">
                <a16:creationId xmlns:a16="http://schemas.microsoft.com/office/drawing/2014/main" id="{9D128706-CAB3-4FCB-8293-8662D03B9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20" y="3758575"/>
            <a:ext cx="2402364" cy="454948"/>
          </a:xfrm>
          <a:prstGeom prst="rect">
            <a:avLst/>
          </a:prstGeom>
        </p:spPr>
      </p:pic>
      <p:sp>
        <p:nvSpPr>
          <p:cNvPr id="18" name="Rectangle: Rounded Corners 17">
            <a:extLst>
              <a:ext uri="{FF2B5EF4-FFF2-40B4-BE49-F238E27FC236}">
                <a16:creationId xmlns:a16="http://schemas.microsoft.com/office/drawing/2014/main" id="{13CCC381-C916-4F05-A324-A1431CAD0598}"/>
              </a:ext>
            </a:extLst>
          </p:cNvPr>
          <p:cNvSpPr/>
          <p:nvPr/>
        </p:nvSpPr>
        <p:spPr>
          <a:xfrm>
            <a:off x="2623279" y="3833526"/>
            <a:ext cx="1800631" cy="454948"/>
          </a:xfrm>
          <a:prstGeom prst="roundRect">
            <a:avLst/>
          </a:prstGeom>
          <a:gradFill flip="none" rotWithShape="1">
            <a:gsLst>
              <a:gs pos="0">
                <a:srgbClr val="FFC000"/>
              </a:gs>
              <a:gs pos="100000">
                <a:srgbClr val="FFFF00"/>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D2239CD-961C-456F-816F-5B80E64C157C}"/>
              </a:ext>
            </a:extLst>
          </p:cNvPr>
          <p:cNvSpPr txBox="1"/>
          <p:nvPr/>
        </p:nvSpPr>
        <p:spPr>
          <a:xfrm>
            <a:off x="2574065" y="3768612"/>
            <a:ext cx="1708545" cy="584775"/>
          </a:xfrm>
          <a:prstGeom prst="rect">
            <a:avLst/>
          </a:prstGeom>
          <a:noFill/>
        </p:spPr>
        <p:txBody>
          <a:bodyPr wrap="none" rtlCol="0">
            <a:spAutoFit/>
          </a:bodyPr>
          <a:lstStyle/>
          <a:p>
            <a:r>
              <a:rPr lang="en-US" sz="3200" dirty="0">
                <a:ln w="9525">
                  <a:solidFill>
                    <a:schemeClr val="bg1">
                      <a:lumMod val="75000"/>
                    </a:schemeClr>
                  </a:solidFill>
                </a:ln>
                <a:effectLst>
                  <a:outerShdw blurRad="50800" dist="38100" dir="2700000" algn="tl" rotWithShape="0">
                    <a:prstClr val="black">
                      <a:alpha val="40000"/>
                    </a:prstClr>
                  </a:outerShdw>
                </a:effectLst>
                <a:latin typeface="+mj-lt"/>
              </a:rPr>
              <a:t>ORDER NOW!</a:t>
            </a:r>
          </a:p>
        </p:txBody>
      </p:sp>
      <p:pic>
        <p:nvPicPr>
          <p:cNvPr id="21" name="Picture 20">
            <a:extLst>
              <a:ext uri="{FF2B5EF4-FFF2-40B4-BE49-F238E27FC236}">
                <a16:creationId xmlns:a16="http://schemas.microsoft.com/office/drawing/2014/main" id="{8D33E094-73BC-4D2E-9E81-D6A13F7A6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470" y="3957582"/>
            <a:ext cx="150679" cy="224673"/>
          </a:xfrm>
          <a:prstGeom prst="rect">
            <a:avLst/>
          </a:prstGeom>
        </p:spPr>
      </p:pic>
    </p:spTree>
    <p:extLst>
      <p:ext uri="{BB962C8B-B14F-4D97-AF65-F5344CB8AC3E}">
        <p14:creationId xmlns:p14="http://schemas.microsoft.com/office/powerpoint/2010/main" val="3493552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C7AAD4-05AC-46AF-84B9-081C36C4C5C6}"/>
              </a:ext>
            </a:extLst>
          </p:cNvPr>
          <p:cNvSpPr/>
          <p:nvPr/>
        </p:nvSpPr>
        <p:spPr>
          <a:xfrm>
            <a:off x="0" y="0"/>
            <a:ext cx="4572000" cy="4572000"/>
          </a:xfrm>
          <a:prstGeom prst="rect">
            <a:avLst/>
          </a:prstGeom>
          <a:gradFill flip="none" rotWithShape="1">
            <a:gsLst>
              <a:gs pos="86000">
                <a:schemeClr val="accent1">
                  <a:lumMod val="40000"/>
                  <a:lumOff val="60000"/>
                </a:schemeClr>
              </a:gs>
              <a:gs pos="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33A6AEF-8D0D-44C4-BF45-345770804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pic>
        <p:nvPicPr>
          <p:cNvPr id="7" name="Picture 6">
            <a:extLst>
              <a:ext uri="{FF2B5EF4-FFF2-40B4-BE49-F238E27FC236}">
                <a16:creationId xmlns:a16="http://schemas.microsoft.com/office/drawing/2014/main" id="{29E46711-355F-4A4F-892C-3DA937B46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sp>
        <p:nvSpPr>
          <p:cNvPr id="8" name="TextBox 7">
            <a:extLst>
              <a:ext uri="{FF2B5EF4-FFF2-40B4-BE49-F238E27FC236}">
                <a16:creationId xmlns:a16="http://schemas.microsoft.com/office/drawing/2014/main" id="{5DB5A21E-6076-4EE5-A2E8-6C77DE841B01}"/>
              </a:ext>
            </a:extLst>
          </p:cNvPr>
          <p:cNvSpPr txBox="1"/>
          <p:nvPr/>
        </p:nvSpPr>
        <p:spPr>
          <a:xfrm>
            <a:off x="1043576" y="239763"/>
            <a:ext cx="2859437" cy="584775"/>
          </a:xfrm>
          <a:prstGeom prst="rect">
            <a:avLst/>
          </a:prstGeom>
          <a:noFill/>
        </p:spPr>
        <p:txBody>
          <a:bodyPr wrap="none" rtlCol="0">
            <a:spAutoFit/>
          </a:bodyPr>
          <a:lstStyle/>
          <a:p>
            <a:pPr algn="ctr"/>
            <a:r>
              <a:rPr lang="en-US" sz="1600" dirty="0">
                <a:ln w="9525">
                  <a:noFill/>
                </a:ln>
                <a:solidFill>
                  <a:schemeClr val="bg1">
                    <a:lumMod val="75000"/>
                  </a:schemeClr>
                </a:solidFill>
                <a:effectLst/>
                <a:latin typeface="Arial" panose="020B0604020202020204" pitchFamily="34" charset="0"/>
                <a:cs typeface="Arial" panose="020B0604020202020204" pitchFamily="34" charset="0"/>
              </a:rPr>
              <a:t>YOUR LOGO</a:t>
            </a:r>
          </a:p>
          <a:p>
            <a:pPr algn="ctr"/>
            <a:r>
              <a:rPr lang="en-US" sz="16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sp>
        <p:nvSpPr>
          <p:cNvPr id="9" name="TextBox 8">
            <a:extLst>
              <a:ext uri="{FF2B5EF4-FFF2-40B4-BE49-F238E27FC236}">
                <a16:creationId xmlns:a16="http://schemas.microsoft.com/office/drawing/2014/main" id="{8628ED61-4E29-4335-BC23-42A7FDD9ECAB}"/>
              </a:ext>
            </a:extLst>
          </p:cNvPr>
          <p:cNvSpPr txBox="1"/>
          <p:nvPr/>
        </p:nvSpPr>
        <p:spPr>
          <a:xfrm>
            <a:off x="376737" y="1310057"/>
            <a:ext cx="3514104" cy="584775"/>
          </a:xfrm>
          <a:prstGeom prst="rect">
            <a:avLst/>
          </a:prstGeom>
          <a:noFill/>
        </p:spPr>
        <p:txBody>
          <a:bodyPr wrap="none" rtlCol="0">
            <a:spAutoFit/>
          </a:bodyPr>
          <a:lstStyle/>
          <a:p>
            <a:r>
              <a:rPr lang="en-US" sz="3200" b="1" dirty="0">
                <a:ln w="3175">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sp>
        <p:nvSpPr>
          <p:cNvPr id="10" name="TextBox 9">
            <a:extLst>
              <a:ext uri="{FF2B5EF4-FFF2-40B4-BE49-F238E27FC236}">
                <a16:creationId xmlns:a16="http://schemas.microsoft.com/office/drawing/2014/main" id="{AD930AFD-F770-4090-9019-369A5D409ED9}"/>
              </a:ext>
            </a:extLst>
          </p:cNvPr>
          <p:cNvSpPr txBox="1"/>
          <p:nvPr/>
        </p:nvSpPr>
        <p:spPr>
          <a:xfrm>
            <a:off x="840095" y="1827291"/>
            <a:ext cx="1978427" cy="1323439"/>
          </a:xfrm>
          <a:prstGeom prst="rect">
            <a:avLst/>
          </a:prstGeom>
          <a:noFill/>
        </p:spPr>
        <p:txBody>
          <a:bodyPr wrap="none" rtlCol="0">
            <a:spAutoFit/>
          </a:bodyPr>
          <a:lstStyle/>
          <a:p>
            <a:pPr algn="ctr"/>
            <a:r>
              <a:rPr lang="en-US" sz="2000" dirty="0">
                <a:ln w="9525">
                  <a:noFill/>
                </a:ln>
                <a:solidFill>
                  <a:schemeClr val="bg1"/>
                </a:solidFill>
                <a:effectLst/>
                <a:latin typeface="Arial" panose="020B0604020202020204" pitchFamily="34" charset="0"/>
                <a:cs typeface="Arial" panose="020B0604020202020204" pitchFamily="34" charset="0"/>
              </a:rPr>
              <a:t>Add more info</a:t>
            </a:r>
          </a:p>
          <a:p>
            <a:pPr algn="ctr"/>
            <a:r>
              <a:rPr lang="en-US" sz="2000" dirty="0">
                <a:ln w="9525">
                  <a:noFill/>
                </a:ln>
                <a:solidFill>
                  <a:schemeClr val="bg1"/>
                </a:solidFill>
                <a:effectLst/>
                <a:latin typeface="Arial" panose="020B0604020202020204" pitchFamily="34" charset="0"/>
                <a:cs typeface="Arial" panose="020B0604020202020204" pitchFamily="34" charset="0"/>
              </a:rPr>
              <a:t>About this great</a:t>
            </a:r>
          </a:p>
          <a:p>
            <a:pPr algn="ctr"/>
            <a:r>
              <a:rPr lang="en-US" sz="2000" dirty="0">
                <a:ln w="9525">
                  <a:noFill/>
                </a:ln>
                <a:solidFill>
                  <a:schemeClr val="bg1"/>
                </a:solidFill>
                <a:effectLst/>
                <a:latin typeface="Arial" panose="020B0604020202020204" pitchFamily="34" charset="0"/>
                <a:cs typeface="Arial" panose="020B0604020202020204" pitchFamily="34" charset="0"/>
              </a:rPr>
              <a:t>Deal you have</a:t>
            </a:r>
          </a:p>
          <a:p>
            <a:pPr algn="ctr"/>
            <a:r>
              <a:rPr lang="en-US" sz="2000" dirty="0">
                <a:ln w="9525">
                  <a:noFill/>
                </a:ln>
                <a:solidFill>
                  <a:schemeClr val="bg1"/>
                </a:solidFill>
                <a:effectLst/>
                <a:latin typeface="Arial" panose="020B0604020202020204" pitchFamily="34" charset="0"/>
                <a:cs typeface="Arial" panose="020B0604020202020204" pitchFamily="34" charset="0"/>
              </a:rPr>
              <a:t>To offer here</a:t>
            </a:r>
          </a:p>
        </p:txBody>
      </p:sp>
      <p:sp>
        <p:nvSpPr>
          <p:cNvPr id="11" name="Rectangle 10">
            <a:extLst>
              <a:ext uri="{FF2B5EF4-FFF2-40B4-BE49-F238E27FC236}">
                <a16:creationId xmlns:a16="http://schemas.microsoft.com/office/drawing/2014/main" id="{8C9B0CE7-7F24-4A0C-A613-6C590F3DFD88}"/>
              </a:ext>
            </a:extLst>
          </p:cNvPr>
          <p:cNvSpPr/>
          <p:nvPr/>
        </p:nvSpPr>
        <p:spPr>
          <a:xfrm>
            <a:off x="3097323" y="1827291"/>
            <a:ext cx="1195876" cy="233483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3B0BBA-D1AC-4A04-AF3C-4C0EC94A28BF}"/>
              </a:ext>
            </a:extLst>
          </p:cNvPr>
          <p:cNvSpPr txBox="1"/>
          <p:nvPr/>
        </p:nvSpPr>
        <p:spPr>
          <a:xfrm>
            <a:off x="3097323" y="2142424"/>
            <a:ext cx="1212191" cy="1569660"/>
          </a:xfrm>
          <a:prstGeom prst="rect">
            <a:avLst/>
          </a:prstGeom>
          <a:noFill/>
        </p:spPr>
        <p:txBody>
          <a:bodyPr wrap="none" rtlCol="0">
            <a:spAutoFit/>
          </a:bodyPr>
          <a:lstStyle/>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o</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600" dirty="0">
                <a:ln w="9525">
                  <a:noFill/>
                </a:ln>
                <a:solidFill>
                  <a:schemeClr val="bg1">
                    <a:lumMod val="85000"/>
                  </a:schemeClr>
                </a:solidFill>
                <a:latin typeface="Arial" panose="020B0604020202020204" pitchFamily="34" charset="0"/>
                <a:cs typeface="Arial" panose="020B0604020202020204" pitchFamily="34" charset="0"/>
              </a:rPr>
              <a:t>g</a:t>
            </a:r>
            <a:r>
              <a:rPr lang="en-US" sz="16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13" name="Rectangle: Rounded Corners 12">
            <a:extLst>
              <a:ext uri="{FF2B5EF4-FFF2-40B4-BE49-F238E27FC236}">
                <a16:creationId xmlns:a16="http://schemas.microsoft.com/office/drawing/2014/main" id="{9F2DC003-1614-4DB6-A5C4-B04F1E0E014E}"/>
              </a:ext>
            </a:extLst>
          </p:cNvPr>
          <p:cNvSpPr/>
          <p:nvPr/>
        </p:nvSpPr>
        <p:spPr>
          <a:xfrm>
            <a:off x="670879" y="3667964"/>
            <a:ext cx="2072640" cy="494164"/>
          </a:xfrm>
          <a:prstGeom prst="roundRect">
            <a:avLst/>
          </a:prstGeom>
          <a:gradFill flip="none" rotWithShape="1">
            <a:gsLst>
              <a:gs pos="51300">
                <a:schemeClr val="bg1">
                  <a:lumMod val="75000"/>
                </a:schemeClr>
              </a:gs>
              <a:gs pos="0">
                <a:schemeClr val="bg1">
                  <a:lumMod val="65000"/>
                </a:schemeClr>
              </a:gs>
              <a:gs pos="100000">
                <a:schemeClr val="bg1">
                  <a:lumMod val="65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D800C7-36F5-41A8-94C9-249FCF07C5AB}"/>
              </a:ext>
            </a:extLst>
          </p:cNvPr>
          <p:cNvSpPr txBox="1"/>
          <p:nvPr/>
        </p:nvSpPr>
        <p:spPr>
          <a:xfrm>
            <a:off x="592816" y="3622658"/>
            <a:ext cx="1708545" cy="584775"/>
          </a:xfrm>
          <a:prstGeom prst="rect">
            <a:avLst/>
          </a:prstGeom>
          <a:noFill/>
        </p:spPr>
        <p:txBody>
          <a:bodyPr wrap="none" rtlCol="0">
            <a:spAutoFit/>
          </a:bodyPr>
          <a:lstStyle/>
          <a:p>
            <a:r>
              <a:rPr lang="en-US" sz="3200" dirty="0">
                <a:ln w="9525">
                  <a:noFill/>
                </a:ln>
                <a:solidFill>
                  <a:schemeClr val="accent2">
                    <a:lumMod val="50000"/>
                  </a:schemeClr>
                </a:solidFill>
                <a:effectLst/>
                <a:latin typeface="+mj-lt"/>
              </a:rPr>
              <a:t>ORDER NOW!</a:t>
            </a:r>
          </a:p>
        </p:txBody>
      </p:sp>
      <p:pic>
        <p:nvPicPr>
          <p:cNvPr id="16" name="Picture 15">
            <a:extLst>
              <a:ext uri="{FF2B5EF4-FFF2-40B4-BE49-F238E27FC236}">
                <a16:creationId xmlns:a16="http://schemas.microsoft.com/office/drawing/2014/main" id="{C9CA426C-19D0-440A-9D27-097E7FF39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130" y="3750881"/>
            <a:ext cx="328328" cy="328328"/>
          </a:xfrm>
          <a:prstGeom prst="rect">
            <a:avLst/>
          </a:prstGeom>
        </p:spPr>
      </p:pic>
      <p:pic>
        <p:nvPicPr>
          <p:cNvPr id="18" name="Picture 17">
            <a:extLst>
              <a:ext uri="{FF2B5EF4-FFF2-40B4-BE49-F238E27FC236}">
                <a16:creationId xmlns:a16="http://schemas.microsoft.com/office/drawing/2014/main" id="{F6216C57-669C-45F3-B317-800DAA689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261" y="1516825"/>
            <a:ext cx="867313" cy="863526"/>
          </a:xfrm>
          <a:prstGeom prst="rect">
            <a:avLst/>
          </a:prstGeom>
        </p:spPr>
      </p:pic>
      <p:sp>
        <p:nvSpPr>
          <p:cNvPr id="19" name="TextBox 18">
            <a:extLst>
              <a:ext uri="{FF2B5EF4-FFF2-40B4-BE49-F238E27FC236}">
                <a16:creationId xmlns:a16="http://schemas.microsoft.com/office/drawing/2014/main" id="{FE7A08C4-0DCA-4262-A6C5-B5974606FA4D}"/>
              </a:ext>
            </a:extLst>
          </p:cNvPr>
          <p:cNvSpPr txBox="1"/>
          <p:nvPr/>
        </p:nvSpPr>
        <p:spPr>
          <a:xfrm>
            <a:off x="3673222" y="1644951"/>
            <a:ext cx="896399" cy="577081"/>
          </a:xfrm>
          <a:prstGeom prst="rect">
            <a:avLst/>
          </a:prstGeom>
          <a:noFill/>
        </p:spPr>
        <p:txBody>
          <a:bodyPr wrap="none" rtlCol="0">
            <a:spAutoFit/>
          </a:bodyPr>
          <a:lstStyle/>
          <a:p>
            <a:pPr algn="ctr"/>
            <a:r>
              <a:rPr lang="en-US" sz="1050" dirty="0">
                <a:ln w="9525">
                  <a:noFill/>
                </a:ln>
                <a:solidFill>
                  <a:schemeClr val="bg1"/>
                </a:solidFill>
                <a:effectLst/>
                <a:latin typeface="Arial" panose="020B0604020202020204" pitchFamily="34" charset="0"/>
                <a:cs typeface="Arial" panose="020B0604020202020204" pitchFamily="34" charset="0"/>
              </a:rPr>
              <a:t>Special</a:t>
            </a:r>
          </a:p>
          <a:p>
            <a:pPr algn="ctr"/>
            <a:r>
              <a:rPr lang="en-US" sz="1050" dirty="0">
                <a:ln w="9525">
                  <a:noFill/>
                </a:ln>
                <a:solidFill>
                  <a:schemeClr val="bg1"/>
                </a:solidFill>
                <a:effectLst/>
                <a:latin typeface="Arial" panose="020B0604020202020204" pitchFamily="34" charset="0"/>
                <a:cs typeface="Arial" panose="020B0604020202020204" pitchFamily="34" charset="0"/>
              </a:rPr>
              <a:t>Introductory</a:t>
            </a:r>
          </a:p>
          <a:p>
            <a:pPr algn="ctr"/>
            <a:r>
              <a:rPr lang="en-US" sz="1050" dirty="0">
                <a:ln w="9525">
                  <a:noFill/>
                </a:ln>
                <a:solidFill>
                  <a:schemeClr val="bg1"/>
                </a:solidFill>
                <a:effectLst/>
                <a:latin typeface="Arial" panose="020B0604020202020204" pitchFamily="34" charset="0"/>
                <a:cs typeface="Arial" panose="020B0604020202020204" pitchFamily="34" charset="0"/>
              </a:rPr>
              <a:t>Pricing!</a:t>
            </a:r>
          </a:p>
        </p:txBody>
      </p:sp>
    </p:spTree>
    <p:extLst>
      <p:ext uri="{BB962C8B-B14F-4D97-AF65-F5344CB8AC3E}">
        <p14:creationId xmlns:p14="http://schemas.microsoft.com/office/powerpoint/2010/main" val="2535001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2A0AE2-3D8F-447E-960F-9D039CECB80A}"/>
              </a:ext>
            </a:extLst>
          </p:cNvPr>
          <p:cNvSpPr/>
          <p:nvPr/>
        </p:nvSpPr>
        <p:spPr>
          <a:xfrm>
            <a:off x="0" y="0"/>
            <a:ext cx="4572000" cy="4572000"/>
          </a:xfrm>
          <a:prstGeom prst="rect">
            <a:avLst/>
          </a:prstGeom>
          <a:gradFill flip="none" rotWithShape="1">
            <a:gsLst>
              <a:gs pos="86000">
                <a:schemeClr val="bg1">
                  <a:lumMod val="9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C630492-C34D-40D8-A397-1D2C9CE1445F}"/>
              </a:ext>
            </a:extLst>
          </p:cNvPr>
          <p:cNvSpPr/>
          <p:nvPr/>
        </p:nvSpPr>
        <p:spPr>
          <a:xfrm>
            <a:off x="0" y="1162861"/>
            <a:ext cx="4572000" cy="185340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66"/>
              </a:solidFill>
            </a:endParaRPr>
          </a:p>
        </p:txBody>
      </p:sp>
      <p:sp>
        <p:nvSpPr>
          <p:cNvPr id="6" name="Rectangle 5">
            <a:extLst>
              <a:ext uri="{FF2B5EF4-FFF2-40B4-BE49-F238E27FC236}">
                <a16:creationId xmlns:a16="http://schemas.microsoft.com/office/drawing/2014/main" id="{593A1A25-A428-4F33-86C7-636E5EF1BD48}"/>
              </a:ext>
            </a:extLst>
          </p:cNvPr>
          <p:cNvSpPr/>
          <p:nvPr/>
        </p:nvSpPr>
        <p:spPr>
          <a:xfrm>
            <a:off x="0" y="1094282"/>
            <a:ext cx="4572000" cy="45719"/>
          </a:xfrm>
          <a:prstGeom prst="rect">
            <a:avLst/>
          </a:prstGeom>
          <a:solidFill>
            <a:srgbClr val="FF33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56FBE3-DE58-4213-856B-F2582A1C36D4}"/>
              </a:ext>
            </a:extLst>
          </p:cNvPr>
          <p:cNvSpPr/>
          <p:nvPr/>
        </p:nvSpPr>
        <p:spPr>
          <a:xfrm>
            <a:off x="0" y="3016269"/>
            <a:ext cx="4572000" cy="45719"/>
          </a:xfrm>
          <a:prstGeom prst="rect">
            <a:avLst/>
          </a:prstGeom>
          <a:solidFill>
            <a:srgbClr val="FF339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C37999-E9BD-4040-A74A-46216A4A57E1}"/>
              </a:ext>
            </a:extLst>
          </p:cNvPr>
          <p:cNvSpPr txBox="1"/>
          <p:nvPr/>
        </p:nvSpPr>
        <p:spPr>
          <a:xfrm>
            <a:off x="238645" y="316309"/>
            <a:ext cx="2047355" cy="461665"/>
          </a:xfrm>
          <a:prstGeom prst="rect">
            <a:avLst/>
          </a:prstGeom>
          <a:noFill/>
        </p:spPr>
        <p:txBody>
          <a:bodyPr wrap="none" rtlCol="0">
            <a:spAutoFit/>
          </a:bodyPr>
          <a:lstStyle/>
          <a:p>
            <a:pPr algn="ctr"/>
            <a:r>
              <a:rPr lang="en-US" sz="2400" dirty="0">
                <a:ln w="9525">
                  <a:noFill/>
                </a:ln>
                <a:solidFill>
                  <a:schemeClr val="bg1">
                    <a:lumMod val="65000"/>
                  </a:schemeClr>
                </a:solidFill>
                <a:effectLst/>
                <a:latin typeface="Arial" panose="020B0604020202020204" pitchFamily="34" charset="0"/>
                <a:cs typeface="Arial" panose="020B0604020202020204" pitchFamily="34" charset="0"/>
              </a:rPr>
              <a:t>YOUR LOGO</a:t>
            </a:r>
          </a:p>
        </p:txBody>
      </p:sp>
      <p:sp>
        <p:nvSpPr>
          <p:cNvPr id="19" name="Rectangle: Rounded Corners 18">
            <a:extLst>
              <a:ext uri="{FF2B5EF4-FFF2-40B4-BE49-F238E27FC236}">
                <a16:creationId xmlns:a16="http://schemas.microsoft.com/office/drawing/2014/main" id="{40AFA890-E7D3-41CF-A941-D3DF4D6CDAF9}"/>
              </a:ext>
            </a:extLst>
          </p:cNvPr>
          <p:cNvSpPr/>
          <p:nvPr/>
        </p:nvSpPr>
        <p:spPr>
          <a:xfrm>
            <a:off x="1249680" y="3305680"/>
            <a:ext cx="2072640" cy="494164"/>
          </a:xfrm>
          <a:prstGeom prst="roundRect">
            <a:avLst/>
          </a:prstGeom>
          <a:gradFill flip="none" rotWithShape="1">
            <a:gsLst>
              <a:gs pos="51300">
                <a:srgbClr val="FF3399"/>
              </a:gs>
              <a:gs pos="0">
                <a:srgbClr val="FF0066"/>
              </a:gs>
              <a:gs pos="100000">
                <a:srgbClr val="FF0066"/>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27FAF9C-0673-4F4F-A9F1-709962EE249F}"/>
              </a:ext>
            </a:extLst>
          </p:cNvPr>
          <p:cNvSpPr txBox="1"/>
          <p:nvPr/>
        </p:nvSpPr>
        <p:spPr>
          <a:xfrm>
            <a:off x="1511589" y="3278057"/>
            <a:ext cx="1548822" cy="584775"/>
          </a:xfrm>
          <a:prstGeom prst="rect">
            <a:avLst/>
          </a:prstGeom>
          <a:noFill/>
        </p:spPr>
        <p:txBody>
          <a:bodyPr wrap="none" rtlCol="0">
            <a:spAutoFit/>
          </a:bodyPr>
          <a:lstStyle/>
          <a:p>
            <a:r>
              <a:rPr lang="en-US" sz="32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CLICK HERE</a:t>
            </a:r>
          </a:p>
        </p:txBody>
      </p:sp>
      <p:sp>
        <p:nvSpPr>
          <p:cNvPr id="21" name="TextBox 20">
            <a:extLst>
              <a:ext uri="{FF2B5EF4-FFF2-40B4-BE49-F238E27FC236}">
                <a16:creationId xmlns:a16="http://schemas.microsoft.com/office/drawing/2014/main" id="{367FCFC6-F06E-45C9-9B4C-FFD617611207}"/>
              </a:ext>
            </a:extLst>
          </p:cNvPr>
          <p:cNvSpPr txBox="1"/>
          <p:nvPr/>
        </p:nvSpPr>
        <p:spPr>
          <a:xfrm>
            <a:off x="788742" y="4079692"/>
            <a:ext cx="2859436" cy="338554"/>
          </a:xfrm>
          <a:prstGeom prst="rect">
            <a:avLst/>
          </a:prstGeom>
          <a:noFill/>
        </p:spPr>
        <p:txBody>
          <a:bodyPr wrap="none" rtlCol="0">
            <a:spAutoFit/>
          </a:bodyPr>
          <a:lstStyle/>
          <a:p>
            <a:pPr algn="ctr"/>
            <a:r>
              <a:rPr lang="en-US" sz="16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pic>
        <p:nvPicPr>
          <p:cNvPr id="23" name="Picture 22">
            <a:extLst>
              <a:ext uri="{FF2B5EF4-FFF2-40B4-BE49-F238E27FC236}">
                <a16:creationId xmlns:a16="http://schemas.microsoft.com/office/drawing/2014/main" id="{2FABE8BF-E454-4E67-8AFF-16C2A0AA6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522" y="3412291"/>
            <a:ext cx="262129" cy="249937"/>
          </a:xfrm>
          <a:prstGeom prst="rect">
            <a:avLst/>
          </a:prstGeom>
        </p:spPr>
      </p:pic>
      <p:pic>
        <p:nvPicPr>
          <p:cNvPr id="24" name="Picture 23">
            <a:extLst>
              <a:ext uri="{FF2B5EF4-FFF2-40B4-BE49-F238E27FC236}">
                <a16:creationId xmlns:a16="http://schemas.microsoft.com/office/drawing/2014/main" id="{FABBE480-91FD-451E-BC47-DC976C82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349" y="3427793"/>
            <a:ext cx="262129" cy="249937"/>
          </a:xfrm>
          <a:prstGeom prst="rect">
            <a:avLst/>
          </a:prstGeom>
        </p:spPr>
      </p:pic>
      <p:pic>
        <p:nvPicPr>
          <p:cNvPr id="26" name="Picture 25">
            <a:extLst>
              <a:ext uri="{FF2B5EF4-FFF2-40B4-BE49-F238E27FC236}">
                <a16:creationId xmlns:a16="http://schemas.microsoft.com/office/drawing/2014/main" id="{CD1D638A-760B-4804-8648-143A346E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4" y="1202037"/>
            <a:ext cx="4667424" cy="1691167"/>
          </a:xfrm>
          <a:prstGeom prst="rect">
            <a:avLst/>
          </a:prstGeom>
        </p:spPr>
      </p:pic>
      <p:sp>
        <p:nvSpPr>
          <p:cNvPr id="27" name="TextBox 26">
            <a:extLst>
              <a:ext uri="{FF2B5EF4-FFF2-40B4-BE49-F238E27FC236}">
                <a16:creationId xmlns:a16="http://schemas.microsoft.com/office/drawing/2014/main" id="{56311617-7E5D-49F7-8507-8C1EF37F2E8F}"/>
              </a:ext>
            </a:extLst>
          </p:cNvPr>
          <p:cNvSpPr txBox="1"/>
          <p:nvPr/>
        </p:nvSpPr>
        <p:spPr>
          <a:xfrm>
            <a:off x="0" y="1162861"/>
            <a:ext cx="3097323" cy="523220"/>
          </a:xfrm>
          <a:prstGeom prst="rect">
            <a:avLst/>
          </a:prstGeom>
          <a:noFill/>
        </p:spPr>
        <p:txBody>
          <a:bodyPr wrap="none" rtlCol="0">
            <a:spAutoFit/>
          </a:bodyPr>
          <a:lstStyle/>
          <a:p>
            <a:r>
              <a:rPr lang="en-US" sz="2800" b="1" dirty="0">
                <a:ln w="3175">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sp>
        <p:nvSpPr>
          <p:cNvPr id="28" name="Isosceles Triangle 27">
            <a:extLst>
              <a:ext uri="{FF2B5EF4-FFF2-40B4-BE49-F238E27FC236}">
                <a16:creationId xmlns:a16="http://schemas.microsoft.com/office/drawing/2014/main" id="{22DDD263-30B9-4779-89B2-EE82C806C3FB}"/>
              </a:ext>
            </a:extLst>
          </p:cNvPr>
          <p:cNvSpPr/>
          <p:nvPr/>
        </p:nvSpPr>
        <p:spPr>
          <a:xfrm rot="5400000">
            <a:off x="389742" y="1865494"/>
            <a:ext cx="209862" cy="21730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DE340178-550D-4976-BC1F-52A323DEB537}"/>
              </a:ext>
            </a:extLst>
          </p:cNvPr>
          <p:cNvSpPr/>
          <p:nvPr/>
        </p:nvSpPr>
        <p:spPr>
          <a:xfrm rot="5400000">
            <a:off x="389743" y="2206966"/>
            <a:ext cx="209862" cy="21730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BE8287FF-E583-4283-A028-749C7D01C7C9}"/>
              </a:ext>
            </a:extLst>
          </p:cNvPr>
          <p:cNvSpPr/>
          <p:nvPr/>
        </p:nvSpPr>
        <p:spPr>
          <a:xfrm rot="5400000">
            <a:off x="389744" y="2601550"/>
            <a:ext cx="209862" cy="21730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6D1AF48-3254-4929-8239-6FC7632C1FDE}"/>
              </a:ext>
            </a:extLst>
          </p:cNvPr>
          <p:cNvSpPr txBox="1"/>
          <p:nvPr/>
        </p:nvSpPr>
        <p:spPr>
          <a:xfrm>
            <a:off x="603328" y="1765487"/>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1</a:t>
            </a:r>
          </a:p>
        </p:txBody>
      </p:sp>
      <p:sp>
        <p:nvSpPr>
          <p:cNvPr id="32" name="TextBox 31">
            <a:extLst>
              <a:ext uri="{FF2B5EF4-FFF2-40B4-BE49-F238E27FC236}">
                <a16:creationId xmlns:a16="http://schemas.microsoft.com/office/drawing/2014/main" id="{DD1D2CE9-C322-4A34-ACE4-C74299DD7BE7}"/>
              </a:ext>
            </a:extLst>
          </p:cNvPr>
          <p:cNvSpPr txBox="1"/>
          <p:nvPr/>
        </p:nvSpPr>
        <p:spPr>
          <a:xfrm>
            <a:off x="603328" y="2120448"/>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2</a:t>
            </a:r>
          </a:p>
        </p:txBody>
      </p:sp>
      <p:sp>
        <p:nvSpPr>
          <p:cNvPr id="33" name="TextBox 32">
            <a:extLst>
              <a:ext uri="{FF2B5EF4-FFF2-40B4-BE49-F238E27FC236}">
                <a16:creationId xmlns:a16="http://schemas.microsoft.com/office/drawing/2014/main" id="{9E0984EF-A9FC-40BC-9F34-C4AF7DEF1C09}"/>
              </a:ext>
            </a:extLst>
          </p:cNvPr>
          <p:cNvSpPr txBox="1"/>
          <p:nvPr/>
        </p:nvSpPr>
        <p:spPr>
          <a:xfrm>
            <a:off x="603328" y="2515135"/>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3</a:t>
            </a:r>
          </a:p>
        </p:txBody>
      </p:sp>
      <p:sp>
        <p:nvSpPr>
          <p:cNvPr id="34" name="Rectangle 33">
            <a:extLst>
              <a:ext uri="{FF2B5EF4-FFF2-40B4-BE49-F238E27FC236}">
                <a16:creationId xmlns:a16="http://schemas.microsoft.com/office/drawing/2014/main" id="{563F6531-868D-416A-898C-62B9F2C7C04F}"/>
              </a:ext>
            </a:extLst>
          </p:cNvPr>
          <p:cNvSpPr/>
          <p:nvPr/>
        </p:nvSpPr>
        <p:spPr>
          <a:xfrm>
            <a:off x="3242224" y="1311641"/>
            <a:ext cx="1195876" cy="153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11D05EE-0DB6-4E3B-9745-FDD75B31AEFC}"/>
              </a:ext>
            </a:extLst>
          </p:cNvPr>
          <p:cNvSpPr txBox="1"/>
          <p:nvPr/>
        </p:nvSpPr>
        <p:spPr>
          <a:xfrm>
            <a:off x="3269179" y="1356861"/>
            <a:ext cx="1130964" cy="1384995"/>
          </a:xfrm>
          <a:prstGeom prst="rect">
            <a:avLst/>
          </a:prstGeom>
          <a:noFill/>
        </p:spPr>
        <p:txBody>
          <a:bodyPr wrap="square" rtlCol="0">
            <a:spAutoFit/>
          </a:bodyPr>
          <a:lstStyle/>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400" dirty="0">
                <a:ln w="9525">
                  <a:noFill/>
                </a:ln>
                <a:solidFill>
                  <a:schemeClr val="bg1">
                    <a:lumMod val="85000"/>
                  </a:schemeClr>
                </a:solidFill>
                <a:latin typeface="Arial" panose="020B0604020202020204" pitchFamily="34" charset="0"/>
                <a:cs typeface="Arial" panose="020B0604020202020204" pitchFamily="34" charset="0"/>
              </a:rPr>
              <a:t>o</a:t>
            </a: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r picture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of a person</a:t>
            </a:r>
          </a:p>
          <a:p>
            <a:pPr algn="ctr"/>
            <a:r>
              <a:rPr lang="en-US" sz="1400" dirty="0">
                <a:ln w="9525">
                  <a:noFill/>
                </a:ln>
                <a:solidFill>
                  <a:schemeClr val="bg1">
                    <a:lumMod val="85000"/>
                  </a:schemeClr>
                </a:solidFill>
                <a:latin typeface="Arial" panose="020B0604020202020204" pitchFamily="34" charset="0"/>
                <a:cs typeface="Arial" panose="020B0604020202020204" pitchFamily="34" charset="0"/>
              </a:rPr>
              <a:t>g</a:t>
            </a: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Tree>
    <p:extLst>
      <p:ext uri="{BB962C8B-B14F-4D97-AF65-F5344CB8AC3E}">
        <p14:creationId xmlns:p14="http://schemas.microsoft.com/office/powerpoint/2010/main" val="50919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DEB3C8-7F16-4228-A58B-546B4E9A19AC}"/>
              </a:ext>
            </a:extLst>
          </p:cNvPr>
          <p:cNvSpPr/>
          <p:nvPr/>
        </p:nvSpPr>
        <p:spPr>
          <a:xfrm>
            <a:off x="194872" y="209862"/>
            <a:ext cx="4167266" cy="418975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834624-14CA-4A4F-B2A3-5ECFBA602271}"/>
              </a:ext>
            </a:extLst>
          </p:cNvPr>
          <p:cNvSpPr txBox="1"/>
          <p:nvPr/>
        </p:nvSpPr>
        <p:spPr>
          <a:xfrm>
            <a:off x="194872" y="287237"/>
            <a:ext cx="3127779" cy="1908215"/>
          </a:xfrm>
          <a:prstGeom prst="rect">
            <a:avLst/>
          </a:prstGeom>
          <a:noFill/>
        </p:spPr>
        <p:txBody>
          <a:bodyPr wrap="none" rtlCol="0">
            <a:spAutoFit/>
          </a:bodyPr>
          <a:lstStyle/>
          <a:p>
            <a:r>
              <a:rPr lang="en-US" sz="3200"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rPr>
              <a:t>Another </a:t>
            </a:r>
            <a:r>
              <a:rPr lang="en-US" sz="3200" dirty="0">
                <a:ln w="9525">
                  <a:solidFill>
                    <a:schemeClr val="bg1">
                      <a:lumMod val="75000"/>
                    </a:schemeClr>
                  </a:solidFill>
                </a:ln>
                <a:solidFill>
                  <a:srgbClr val="FFC000"/>
                </a:solidFill>
                <a:effectLst>
                  <a:outerShdw blurRad="50800" dist="38100" dir="2700000" algn="tl" rotWithShape="0">
                    <a:prstClr val="black">
                      <a:alpha val="40000"/>
                    </a:prstClr>
                  </a:outerShdw>
                </a:effectLst>
                <a:latin typeface="Archivo Black" panose="020B0A04020102020204" pitchFamily="34" charset="0"/>
              </a:rPr>
              <a:t>High</a:t>
            </a:r>
          </a:p>
          <a:p>
            <a:r>
              <a:rPr lang="en-US" sz="3200" dirty="0">
                <a:ln w="9525">
                  <a:solidFill>
                    <a:schemeClr val="bg1">
                      <a:lumMod val="75000"/>
                    </a:schemeClr>
                  </a:solidFill>
                </a:ln>
                <a:solidFill>
                  <a:srgbClr val="FFC000"/>
                </a:solidFill>
                <a:effectLst>
                  <a:outerShdw blurRad="50800" dist="38100" dir="2700000" algn="tl" rotWithShape="0">
                    <a:prstClr val="black">
                      <a:alpha val="40000"/>
                    </a:prstClr>
                  </a:outerShdw>
                </a:effectLst>
                <a:latin typeface="Archivo Black" panose="020B0A04020102020204" pitchFamily="34" charset="0"/>
              </a:rPr>
              <a:t>Conversion</a:t>
            </a:r>
          </a:p>
          <a:p>
            <a:r>
              <a:rPr lang="en-US" sz="5400" i="1"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rPr>
              <a:t>Benefit</a:t>
            </a:r>
            <a:endParaRPr lang="en-US" sz="3200" i="1"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endParaRPr>
          </a:p>
        </p:txBody>
      </p:sp>
      <p:sp>
        <p:nvSpPr>
          <p:cNvPr id="10" name="Rectangle 9">
            <a:extLst>
              <a:ext uri="{FF2B5EF4-FFF2-40B4-BE49-F238E27FC236}">
                <a16:creationId xmlns:a16="http://schemas.microsoft.com/office/drawing/2014/main" id="{6DCC4114-F73A-4BE8-A3F5-7DD510BA68B1}"/>
              </a:ext>
            </a:extLst>
          </p:cNvPr>
          <p:cNvSpPr/>
          <p:nvPr/>
        </p:nvSpPr>
        <p:spPr>
          <a:xfrm>
            <a:off x="3222885" y="869431"/>
            <a:ext cx="1036586" cy="3387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0EEA0B8-075B-48E2-8D9E-83EB5323B548}"/>
              </a:ext>
            </a:extLst>
          </p:cNvPr>
          <p:cNvSpPr txBox="1"/>
          <p:nvPr/>
        </p:nvSpPr>
        <p:spPr>
          <a:xfrm>
            <a:off x="3216471" y="1601449"/>
            <a:ext cx="1079142" cy="1384995"/>
          </a:xfrm>
          <a:prstGeom prst="rect">
            <a:avLst/>
          </a:prstGeom>
          <a:noFill/>
        </p:spPr>
        <p:txBody>
          <a:bodyPr wrap="none" rtlCol="0">
            <a:spAutoFit/>
          </a:bodyPr>
          <a:lstStyle/>
          <a:p>
            <a:pPr algn="ct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Photo </a:t>
            </a:r>
          </a:p>
          <a:p>
            <a:pPr algn="ct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of your </a:t>
            </a:r>
          </a:p>
          <a:p>
            <a:pPr algn="ct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Product </a:t>
            </a:r>
          </a:p>
          <a:p>
            <a:pPr algn="ctr"/>
            <a:r>
              <a:rPr lang="en-US" sz="1400" dirty="0">
                <a:ln w="9525">
                  <a:noFill/>
                </a:ln>
                <a:solidFill>
                  <a:schemeClr val="bg1">
                    <a:lumMod val="95000"/>
                  </a:schemeClr>
                </a:solidFill>
                <a:latin typeface="Arial" panose="020B0604020202020204" pitchFamily="34" charset="0"/>
                <a:cs typeface="Arial" panose="020B0604020202020204" pitchFamily="34" charset="0"/>
              </a:rPr>
              <a:t>o</a:t>
            </a: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r picture </a:t>
            </a:r>
          </a:p>
          <a:p>
            <a:pPr algn="ct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of a person</a:t>
            </a:r>
          </a:p>
          <a:p>
            <a:pPr algn="ctr"/>
            <a:r>
              <a:rPr lang="en-US" sz="1400" dirty="0">
                <a:ln w="9525">
                  <a:noFill/>
                </a:ln>
                <a:solidFill>
                  <a:schemeClr val="bg1">
                    <a:lumMod val="95000"/>
                  </a:schemeClr>
                </a:solidFill>
                <a:latin typeface="Arial" panose="020B0604020202020204" pitchFamily="34" charset="0"/>
                <a:cs typeface="Arial" panose="020B0604020202020204" pitchFamily="34" charset="0"/>
              </a:rPr>
              <a:t>g</a:t>
            </a:r>
            <a:r>
              <a:rPr lang="en-US" sz="1400" dirty="0">
                <a:ln w="9525">
                  <a:noFill/>
                </a:ln>
                <a:solidFill>
                  <a:schemeClr val="bg1">
                    <a:lumMod val="95000"/>
                  </a:schemeClr>
                </a:solidFill>
                <a:effectLst/>
                <a:latin typeface="Arial" panose="020B0604020202020204" pitchFamily="34" charset="0"/>
                <a:cs typeface="Arial" panose="020B0604020202020204" pitchFamily="34" charset="0"/>
              </a:rPr>
              <a:t>oes  here</a:t>
            </a:r>
          </a:p>
        </p:txBody>
      </p:sp>
      <p:sp>
        <p:nvSpPr>
          <p:cNvPr id="12" name="TextBox 11">
            <a:extLst>
              <a:ext uri="{FF2B5EF4-FFF2-40B4-BE49-F238E27FC236}">
                <a16:creationId xmlns:a16="http://schemas.microsoft.com/office/drawing/2014/main" id="{EFF552E8-8D1C-4E3E-AA96-A7EE0B2D6C9D}"/>
              </a:ext>
            </a:extLst>
          </p:cNvPr>
          <p:cNvSpPr txBox="1"/>
          <p:nvPr/>
        </p:nvSpPr>
        <p:spPr>
          <a:xfrm>
            <a:off x="279161" y="3778568"/>
            <a:ext cx="2859436" cy="338554"/>
          </a:xfrm>
          <a:prstGeom prst="rect">
            <a:avLst/>
          </a:prstGeom>
          <a:noFill/>
        </p:spPr>
        <p:txBody>
          <a:bodyPr wrap="none" rtlCol="0">
            <a:spAutoFit/>
          </a:bodyPr>
          <a:lstStyle/>
          <a:p>
            <a:pPr algn="ctr"/>
            <a:r>
              <a:rPr lang="en-US" sz="16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sp>
        <p:nvSpPr>
          <p:cNvPr id="13" name="Star: 5 Points 12">
            <a:extLst>
              <a:ext uri="{FF2B5EF4-FFF2-40B4-BE49-F238E27FC236}">
                <a16:creationId xmlns:a16="http://schemas.microsoft.com/office/drawing/2014/main" id="{7007889B-167B-4CEA-80DC-E192FC680FFC}"/>
              </a:ext>
            </a:extLst>
          </p:cNvPr>
          <p:cNvSpPr/>
          <p:nvPr/>
        </p:nvSpPr>
        <p:spPr>
          <a:xfrm>
            <a:off x="792905" y="2210329"/>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D3CC97CA-5BC7-4D9A-A548-5A9AD038A22A}"/>
              </a:ext>
            </a:extLst>
          </p:cNvPr>
          <p:cNvSpPr/>
          <p:nvPr/>
        </p:nvSpPr>
        <p:spPr>
          <a:xfrm>
            <a:off x="1138268" y="2208985"/>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E7198FC4-FC11-4365-8756-5AA5096B6882}"/>
              </a:ext>
            </a:extLst>
          </p:cNvPr>
          <p:cNvSpPr/>
          <p:nvPr/>
        </p:nvSpPr>
        <p:spPr>
          <a:xfrm>
            <a:off x="1483631" y="2208985"/>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C63E0B56-796F-4C84-A865-9B26C996475A}"/>
              </a:ext>
            </a:extLst>
          </p:cNvPr>
          <p:cNvSpPr/>
          <p:nvPr/>
        </p:nvSpPr>
        <p:spPr>
          <a:xfrm>
            <a:off x="1830892" y="2208985"/>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tar: 5 Points 16">
            <a:extLst>
              <a:ext uri="{FF2B5EF4-FFF2-40B4-BE49-F238E27FC236}">
                <a16:creationId xmlns:a16="http://schemas.microsoft.com/office/drawing/2014/main" id="{C79E8F4E-8F17-4768-9326-5DD6BBF3DA11}"/>
              </a:ext>
            </a:extLst>
          </p:cNvPr>
          <p:cNvSpPr/>
          <p:nvPr/>
        </p:nvSpPr>
        <p:spPr>
          <a:xfrm>
            <a:off x="2176255" y="2208985"/>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83E2A5C2-9574-4533-ADC4-E10647413858}"/>
              </a:ext>
            </a:extLst>
          </p:cNvPr>
          <p:cNvSpPr/>
          <p:nvPr/>
        </p:nvSpPr>
        <p:spPr>
          <a:xfrm>
            <a:off x="779861" y="2883571"/>
            <a:ext cx="1800631" cy="454948"/>
          </a:xfrm>
          <a:prstGeom prst="roundRect">
            <a:avLst/>
          </a:prstGeom>
          <a:gradFill flip="none" rotWithShape="1">
            <a:gsLst>
              <a:gs pos="0">
                <a:srgbClr val="FFC000"/>
              </a:gs>
              <a:gs pos="100000">
                <a:srgbClr val="FFFF00"/>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F0169E4-9C13-410B-A067-BE94F572ACA3}"/>
              </a:ext>
            </a:extLst>
          </p:cNvPr>
          <p:cNvSpPr txBox="1"/>
          <p:nvPr/>
        </p:nvSpPr>
        <p:spPr>
          <a:xfrm>
            <a:off x="730647" y="2818657"/>
            <a:ext cx="1708545" cy="584775"/>
          </a:xfrm>
          <a:prstGeom prst="rect">
            <a:avLst/>
          </a:prstGeom>
          <a:noFill/>
        </p:spPr>
        <p:txBody>
          <a:bodyPr wrap="none" rtlCol="0">
            <a:spAutoFit/>
          </a:bodyPr>
          <a:lstStyle/>
          <a:p>
            <a:r>
              <a:rPr lang="en-US" sz="3200" dirty="0">
                <a:ln w="9525">
                  <a:solidFill>
                    <a:schemeClr val="bg1">
                      <a:lumMod val="75000"/>
                    </a:schemeClr>
                  </a:solidFill>
                </a:ln>
                <a:effectLst>
                  <a:outerShdw blurRad="50800" dist="38100" dir="2700000" algn="tl" rotWithShape="0">
                    <a:prstClr val="black">
                      <a:alpha val="40000"/>
                    </a:prstClr>
                  </a:outerShdw>
                </a:effectLst>
                <a:latin typeface="+mj-lt"/>
              </a:rPr>
              <a:t>ORDER NOW!</a:t>
            </a:r>
          </a:p>
        </p:txBody>
      </p:sp>
      <p:pic>
        <p:nvPicPr>
          <p:cNvPr id="20" name="Picture 19">
            <a:extLst>
              <a:ext uri="{FF2B5EF4-FFF2-40B4-BE49-F238E27FC236}">
                <a16:creationId xmlns:a16="http://schemas.microsoft.com/office/drawing/2014/main" id="{99E68906-3FA6-4A24-A834-BBF9372A2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052" y="3007627"/>
            <a:ext cx="150679" cy="224673"/>
          </a:xfrm>
          <a:prstGeom prst="rect">
            <a:avLst/>
          </a:prstGeom>
        </p:spPr>
      </p:pic>
    </p:spTree>
    <p:extLst>
      <p:ext uri="{BB962C8B-B14F-4D97-AF65-F5344CB8AC3E}">
        <p14:creationId xmlns:p14="http://schemas.microsoft.com/office/powerpoint/2010/main" val="146809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9CE29C-A9A5-4B90-A25D-326F8BD46A51}"/>
              </a:ext>
            </a:extLst>
          </p:cNvPr>
          <p:cNvSpPr/>
          <p:nvPr/>
        </p:nvSpPr>
        <p:spPr>
          <a:xfrm>
            <a:off x="0" y="0"/>
            <a:ext cx="4572000" cy="4572000"/>
          </a:xfrm>
          <a:prstGeom prst="rect">
            <a:avLst/>
          </a:prstGeom>
          <a:gradFill flip="none" rotWithShape="1">
            <a:gsLst>
              <a:gs pos="0">
                <a:srgbClr val="00FF00"/>
              </a:gs>
              <a:gs pos="32000">
                <a:srgbClr val="00AC00"/>
              </a:gs>
              <a:gs pos="64000">
                <a:srgbClr val="00680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pic>
        <p:nvPicPr>
          <p:cNvPr id="4" name="Picture 3">
            <a:extLst>
              <a:ext uri="{FF2B5EF4-FFF2-40B4-BE49-F238E27FC236}">
                <a16:creationId xmlns:a16="http://schemas.microsoft.com/office/drawing/2014/main" id="{5AD152AA-9147-4574-8E3D-DD5349F6C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1607820"/>
          </a:xfrm>
          <a:prstGeom prst="rect">
            <a:avLst/>
          </a:prstGeom>
        </p:spPr>
      </p:pic>
      <p:sp>
        <p:nvSpPr>
          <p:cNvPr id="5" name="TextBox 4">
            <a:extLst>
              <a:ext uri="{FF2B5EF4-FFF2-40B4-BE49-F238E27FC236}">
                <a16:creationId xmlns:a16="http://schemas.microsoft.com/office/drawing/2014/main" id="{D70372A9-17B5-4566-8678-156AB5682E6F}"/>
              </a:ext>
            </a:extLst>
          </p:cNvPr>
          <p:cNvSpPr txBox="1"/>
          <p:nvPr/>
        </p:nvSpPr>
        <p:spPr>
          <a:xfrm>
            <a:off x="1262322" y="173903"/>
            <a:ext cx="2047355" cy="461665"/>
          </a:xfrm>
          <a:prstGeom prst="rect">
            <a:avLst/>
          </a:prstGeom>
          <a:noFill/>
        </p:spPr>
        <p:txBody>
          <a:bodyPr wrap="none" rtlCol="0">
            <a:spAutoFit/>
          </a:bodyPr>
          <a:lstStyle/>
          <a:p>
            <a:pPr algn="ctr"/>
            <a:r>
              <a:rPr lang="en-US" sz="2400" dirty="0">
                <a:ln w="9525">
                  <a:noFill/>
                </a:ln>
                <a:solidFill>
                  <a:schemeClr val="bg1">
                    <a:lumMod val="50000"/>
                  </a:schemeClr>
                </a:solidFill>
                <a:effectLst/>
                <a:latin typeface="Arial" panose="020B0604020202020204" pitchFamily="34" charset="0"/>
                <a:cs typeface="Arial" panose="020B0604020202020204" pitchFamily="34" charset="0"/>
              </a:rPr>
              <a:t>YOUR LOGO</a:t>
            </a:r>
          </a:p>
        </p:txBody>
      </p:sp>
      <p:sp>
        <p:nvSpPr>
          <p:cNvPr id="6" name="TextBox 5">
            <a:extLst>
              <a:ext uri="{FF2B5EF4-FFF2-40B4-BE49-F238E27FC236}">
                <a16:creationId xmlns:a16="http://schemas.microsoft.com/office/drawing/2014/main" id="{1571FB93-1D6C-40E5-B955-8799737EFF99}"/>
              </a:ext>
            </a:extLst>
          </p:cNvPr>
          <p:cNvSpPr txBox="1"/>
          <p:nvPr/>
        </p:nvSpPr>
        <p:spPr>
          <a:xfrm>
            <a:off x="682053" y="1084600"/>
            <a:ext cx="3097323" cy="523220"/>
          </a:xfrm>
          <a:prstGeom prst="rect">
            <a:avLst/>
          </a:prstGeom>
          <a:noFill/>
        </p:spPr>
        <p:txBody>
          <a:bodyPr wrap="none" rtlCol="0">
            <a:spAutoFit/>
          </a:bodyPr>
          <a:lstStyle/>
          <a:p>
            <a:r>
              <a:rPr lang="en-US" sz="2800" b="1" dirty="0">
                <a:ln w="3175">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sp>
        <p:nvSpPr>
          <p:cNvPr id="7" name="Rectangle 6">
            <a:extLst>
              <a:ext uri="{FF2B5EF4-FFF2-40B4-BE49-F238E27FC236}">
                <a16:creationId xmlns:a16="http://schemas.microsoft.com/office/drawing/2014/main" id="{21603CA2-2179-46AC-AECE-33EE36E24677}"/>
              </a:ext>
            </a:extLst>
          </p:cNvPr>
          <p:cNvSpPr/>
          <p:nvPr/>
        </p:nvSpPr>
        <p:spPr>
          <a:xfrm>
            <a:off x="559827" y="1730863"/>
            <a:ext cx="1914627" cy="143021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FD07BE-6E40-4B30-887E-15F066EC6DE6}"/>
              </a:ext>
            </a:extLst>
          </p:cNvPr>
          <p:cNvSpPr txBox="1"/>
          <p:nvPr/>
        </p:nvSpPr>
        <p:spPr>
          <a:xfrm>
            <a:off x="897031" y="1792418"/>
            <a:ext cx="1130964" cy="1169551"/>
          </a:xfrm>
          <a:prstGeom prst="rect">
            <a:avLst/>
          </a:prstGeom>
          <a:noFill/>
        </p:spPr>
        <p:txBody>
          <a:bodyPr wrap="square" rtlCol="0">
            <a:spAutoFit/>
          </a:bodyPr>
          <a:lstStyle/>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or Service</a:t>
            </a:r>
          </a:p>
          <a:p>
            <a:pPr algn="ctr"/>
            <a:r>
              <a:rPr lang="en-US" sz="1400" dirty="0">
                <a:ln w="9525">
                  <a:noFill/>
                </a:ln>
                <a:solidFill>
                  <a:schemeClr val="bg1">
                    <a:lumMod val="85000"/>
                  </a:schemeClr>
                </a:solidFill>
                <a:latin typeface="Arial" panose="020B0604020202020204" pitchFamily="34" charset="0"/>
                <a:cs typeface="Arial" panose="020B0604020202020204" pitchFamily="34" charset="0"/>
              </a:rPr>
              <a:t>g</a:t>
            </a: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9" name="Oval 8">
            <a:extLst>
              <a:ext uri="{FF2B5EF4-FFF2-40B4-BE49-F238E27FC236}">
                <a16:creationId xmlns:a16="http://schemas.microsoft.com/office/drawing/2014/main" id="{79FD624D-172B-4087-9ABB-760DF364DDCD}"/>
              </a:ext>
            </a:extLst>
          </p:cNvPr>
          <p:cNvSpPr/>
          <p:nvPr/>
        </p:nvSpPr>
        <p:spPr>
          <a:xfrm>
            <a:off x="2848271" y="1855334"/>
            <a:ext cx="1159881" cy="115988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EF8C06-5EEE-49DB-AEAD-F620114A97CC}"/>
              </a:ext>
            </a:extLst>
          </p:cNvPr>
          <p:cNvSpPr txBox="1"/>
          <p:nvPr/>
        </p:nvSpPr>
        <p:spPr>
          <a:xfrm>
            <a:off x="2982845" y="2238762"/>
            <a:ext cx="861133" cy="738664"/>
          </a:xfrm>
          <a:prstGeom prst="rect">
            <a:avLst/>
          </a:prstGeom>
          <a:noFill/>
        </p:spPr>
        <p:txBody>
          <a:bodyPr wrap="none" rtlCol="0">
            <a:spAutoFit/>
          </a:bodyPr>
          <a:lstStyle/>
          <a:p>
            <a:pPr algn="ctr"/>
            <a:r>
              <a:rPr lang="en-US" sz="1400" b="1" i="1" dirty="0">
                <a:ln w="3175">
                  <a:no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Special </a:t>
            </a:r>
          </a:p>
          <a:p>
            <a:pPr algn="ctr"/>
            <a:r>
              <a:rPr lang="en-US" sz="1400" b="1" i="1" dirty="0">
                <a:ln w="3175">
                  <a:no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Bonus</a:t>
            </a:r>
          </a:p>
          <a:p>
            <a:pPr algn="ctr"/>
            <a:r>
              <a:rPr lang="en-US" sz="1400" b="1" i="1" dirty="0">
                <a:ln w="3175">
                  <a:no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Deal</a:t>
            </a:r>
          </a:p>
        </p:txBody>
      </p:sp>
      <p:sp>
        <p:nvSpPr>
          <p:cNvPr id="11" name="TextBox 10">
            <a:extLst>
              <a:ext uri="{FF2B5EF4-FFF2-40B4-BE49-F238E27FC236}">
                <a16:creationId xmlns:a16="http://schemas.microsoft.com/office/drawing/2014/main" id="{0A3C4D5C-94EB-4816-B3C4-2EBD85699CC4}"/>
              </a:ext>
            </a:extLst>
          </p:cNvPr>
          <p:cNvSpPr txBox="1"/>
          <p:nvPr/>
        </p:nvSpPr>
        <p:spPr>
          <a:xfrm>
            <a:off x="3220890" y="1855334"/>
            <a:ext cx="385042" cy="523220"/>
          </a:xfrm>
          <a:prstGeom prst="rect">
            <a:avLst/>
          </a:prstGeom>
          <a:noFill/>
        </p:spPr>
        <p:txBody>
          <a:bodyPr wrap="none" rtlCol="0">
            <a:spAutoFit/>
          </a:bodyPr>
          <a:lstStyle/>
          <a:p>
            <a:r>
              <a:rPr lang="en-US" sz="2800" b="1" i="1" dirty="0">
                <a:ln w="3175">
                  <a:solidFill>
                    <a:schemeClr val="tx1">
                      <a:lumMod val="95000"/>
                      <a:lumOff val="5000"/>
                    </a:schemeClr>
                  </a:solid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12" name="Oval 11">
            <a:extLst>
              <a:ext uri="{FF2B5EF4-FFF2-40B4-BE49-F238E27FC236}">
                <a16:creationId xmlns:a16="http://schemas.microsoft.com/office/drawing/2014/main" id="{12BCE375-D0F5-430D-A6B0-D0831E131770}"/>
              </a:ext>
            </a:extLst>
          </p:cNvPr>
          <p:cNvSpPr/>
          <p:nvPr/>
        </p:nvSpPr>
        <p:spPr>
          <a:xfrm>
            <a:off x="352270" y="3492709"/>
            <a:ext cx="97436" cy="97436"/>
          </a:xfrm>
          <a:prstGeom prst="ellipse">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FCCA72-B921-4BD7-97A2-7B84673B850C}"/>
              </a:ext>
            </a:extLst>
          </p:cNvPr>
          <p:cNvSpPr txBox="1"/>
          <p:nvPr/>
        </p:nvSpPr>
        <p:spPr>
          <a:xfrm>
            <a:off x="272949" y="3184932"/>
            <a:ext cx="989373" cy="307777"/>
          </a:xfrm>
          <a:prstGeom prst="rect">
            <a:avLst/>
          </a:prstGeom>
          <a:noFill/>
        </p:spPr>
        <p:txBody>
          <a:bodyPr wrap="none" rtlCol="0">
            <a:spAutoFit/>
          </a:bodyPr>
          <a:lstStyle/>
          <a:p>
            <a:r>
              <a:rPr lang="en-US" sz="1400" b="1" dirty="0">
                <a:ln w="3175">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Features:</a:t>
            </a:r>
          </a:p>
        </p:txBody>
      </p:sp>
      <p:sp>
        <p:nvSpPr>
          <p:cNvPr id="14" name="Oval 13">
            <a:extLst>
              <a:ext uri="{FF2B5EF4-FFF2-40B4-BE49-F238E27FC236}">
                <a16:creationId xmlns:a16="http://schemas.microsoft.com/office/drawing/2014/main" id="{B2500BC5-A176-4633-BB31-F0894ABBE2BA}"/>
              </a:ext>
            </a:extLst>
          </p:cNvPr>
          <p:cNvSpPr/>
          <p:nvPr/>
        </p:nvSpPr>
        <p:spPr>
          <a:xfrm>
            <a:off x="352270" y="3740048"/>
            <a:ext cx="97436" cy="97436"/>
          </a:xfrm>
          <a:prstGeom prst="ellipse">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1B2001-795F-4445-9733-CB48C6A3213F}"/>
              </a:ext>
            </a:extLst>
          </p:cNvPr>
          <p:cNvSpPr/>
          <p:nvPr/>
        </p:nvSpPr>
        <p:spPr>
          <a:xfrm>
            <a:off x="352270" y="3984886"/>
            <a:ext cx="97436" cy="97436"/>
          </a:xfrm>
          <a:prstGeom prst="ellipse">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D552720-1817-47E6-885E-D634E7FCF2EF}"/>
              </a:ext>
            </a:extLst>
          </p:cNvPr>
          <p:cNvSpPr txBox="1"/>
          <p:nvPr/>
        </p:nvSpPr>
        <p:spPr>
          <a:xfrm>
            <a:off x="449704" y="3443007"/>
            <a:ext cx="1170513" cy="276999"/>
          </a:xfrm>
          <a:prstGeom prst="rect">
            <a:avLst/>
          </a:prstGeom>
          <a:noFill/>
        </p:spPr>
        <p:txBody>
          <a:bodyPr wrap="none" rtlCol="0">
            <a:spAutoFit/>
          </a:bodyPr>
          <a:lstStyle/>
          <a:p>
            <a:r>
              <a:rPr lang="en-US" sz="1200" b="1" dirty="0">
                <a:ln w="19050">
                  <a:noFill/>
                </a:ln>
                <a:solidFill>
                  <a:schemeClr val="bg1">
                    <a:lumMod val="9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1</a:t>
            </a:r>
          </a:p>
        </p:txBody>
      </p:sp>
      <p:sp>
        <p:nvSpPr>
          <p:cNvPr id="17" name="TextBox 16">
            <a:extLst>
              <a:ext uri="{FF2B5EF4-FFF2-40B4-BE49-F238E27FC236}">
                <a16:creationId xmlns:a16="http://schemas.microsoft.com/office/drawing/2014/main" id="{DAF061B9-2B56-4D84-B676-36026CD94B6B}"/>
              </a:ext>
            </a:extLst>
          </p:cNvPr>
          <p:cNvSpPr txBox="1"/>
          <p:nvPr/>
        </p:nvSpPr>
        <p:spPr>
          <a:xfrm>
            <a:off x="449705" y="3670304"/>
            <a:ext cx="1170513" cy="276999"/>
          </a:xfrm>
          <a:prstGeom prst="rect">
            <a:avLst/>
          </a:prstGeom>
          <a:noFill/>
        </p:spPr>
        <p:txBody>
          <a:bodyPr wrap="none" rtlCol="0">
            <a:spAutoFit/>
          </a:bodyPr>
          <a:lstStyle/>
          <a:p>
            <a:r>
              <a:rPr lang="en-US" sz="1200" b="1" dirty="0">
                <a:ln w="19050">
                  <a:noFill/>
                </a:ln>
                <a:solidFill>
                  <a:schemeClr val="bg1">
                    <a:lumMod val="9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2</a:t>
            </a:r>
          </a:p>
        </p:txBody>
      </p:sp>
      <p:sp>
        <p:nvSpPr>
          <p:cNvPr id="18" name="TextBox 17">
            <a:extLst>
              <a:ext uri="{FF2B5EF4-FFF2-40B4-BE49-F238E27FC236}">
                <a16:creationId xmlns:a16="http://schemas.microsoft.com/office/drawing/2014/main" id="{FC3B4E9D-E916-4FD5-9171-7361E2861FF0}"/>
              </a:ext>
            </a:extLst>
          </p:cNvPr>
          <p:cNvSpPr txBox="1"/>
          <p:nvPr/>
        </p:nvSpPr>
        <p:spPr>
          <a:xfrm>
            <a:off x="449706" y="3912649"/>
            <a:ext cx="1170513" cy="276999"/>
          </a:xfrm>
          <a:prstGeom prst="rect">
            <a:avLst/>
          </a:prstGeom>
          <a:noFill/>
        </p:spPr>
        <p:txBody>
          <a:bodyPr wrap="none" rtlCol="0">
            <a:spAutoFit/>
          </a:bodyPr>
          <a:lstStyle/>
          <a:p>
            <a:r>
              <a:rPr lang="en-US" sz="1200" b="1" dirty="0">
                <a:ln w="19050">
                  <a:noFill/>
                </a:ln>
                <a:solidFill>
                  <a:schemeClr val="bg1">
                    <a:lumMod val="9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3</a:t>
            </a:r>
          </a:p>
        </p:txBody>
      </p:sp>
      <p:sp>
        <p:nvSpPr>
          <p:cNvPr id="19" name="TextBox 18">
            <a:extLst>
              <a:ext uri="{FF2B5EF4-FFF2-40B4-BE49-F238E27FC236}">
                <a16:creationId xmlns:a16="http://schemas.microsoft.com/office/drawing/2014/main" id="{68588C8C-03A8-4E9D-BAA3-1B9DF99427ED}"/>
              </a:ext>
            </a:extLst>
          </p:cNvPr>
          <p:cNvSpPr txBox="1"/>
          <p:nvPr/>
        </p:nvSpPr>
        <p:spPr>
          <a:xfrm>
            <a:off x="2123474" y="3837484"/>
            <a:ext cx="2194832" cy="276999"/>
          </a:xfrm>
          <a:prstGeom prst="rect">
            <a:avLst/>
          </a:prstGeom>
          <a:noFill/>
        </p:spPr>
        <p:txBody>
          <a:bodyPr wrap="none" rtlCol="0">
            <a:spAutoFit/>
          </a:bodyPr>
          <a:lstStyle/>
          <a:p>
            <a:pPr algn="ctr"/>
            <a:r>
              <a:rPr lang="en-US" sz="12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sp>
        <p:nvSpPr>
          <p:cNvPr id="20" name="TextBox 19">
            <a:extLst>
              <a:ext uri="{FF2B5EF4-FFF2-40B4-BE49-F238E27FC236}">
                <a16:creationId xmlns:a16="http://schemas.microsoft.com/office/drawing/2014/main" id="{4ACF486C-2BDA-4E4E-A16B-46E0449CE570}"/>
              </a:ext>
            </a:extLst>
          </p:cNvPr>
          <p:cNvSpPr txBox="1"/>
          <p:nvPr/>
        </p:nvSpPr>
        <p:spPr>
          <a:xfrm>
            <a:off x="2355496" y="3485696"/>
            <a:ext cx="1781258" cy="400110"/>
          </a:xfrm>
          <a:prstGeom prst="rect">
            <a:avLst/>
          </a:prstGeom>
          <a:noFill/>
        </p:spPr>
        <p:txBody>
          <a:bodyPr wrap="none" rtlCol="0">
            <a:spAutoFit/>
          </a:bodyPr>
          <a:lstStyle/>
          <a:p>
            <a:pPr algn="ctr"/>
            <a:r>
              <a:rPr lang="en-US" sz="2000" dirty="0">
                <a:ln w="9525">
                  <a:noFill/>
                </a:ln>
                <a:solidFill>
                  <a:schemeClr val="bg1">
                    <a:lumMod val="7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620883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F3177F-9F05-4E93-86EA-2FD712A13E75}"/>
              </a:ext>
            </a:extLst>
          </p:cNvPr>
          <p:cNvSpPr/>
          <p:nvPr/>
        </p:nvSpPr>
        <p:spPr>
          <a:xfrm>
            <a:off x="0" y="0"/>
            <a:ext cx="457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7BE86E-6D95-467D-B962-18BB51FC9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71180"/>
          </a:xfrm>
          <a:prstGeom prst="rect">
            <a:avLst/>
          </a:prstGeom>
        </p:spPr>
      </p:pic>
      <p:pic>
        <p:nvPicPr>
          <p:cNvPr id="5" name="Picture 4">
            <a:extLst>
              <a:ext uri="{FF2B5EF4-FFF2-40B4-BE49-F238E27FC236}">
                <a16:creationId xmlns:a16="http://schemas.microsoft.com/office/drawing/2014/main" id="{848C7EFE-B223-4039-97B8-91D679B36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4100820"/>
            <a:ext cx="4572000" cy="471180"/>
          </a:xfrm>
          <a:prstGeom prst="rect">
            <a:avLst/>
          </a:prstGeom>
        </p:spPr>
      </p:pic>
      <p:sp>
        <p:nvSpPr>
          <p:cNvPr id="6" name="Rectangle 5">
            <a:extLst>
              <a:ext uri="{FF2B5EF4-FFF2-40B4-BE49-F238E27FC236}">
                <a16:creationId xmlns:a16="http://schemas.microsoft.com/office/drawing/2014/main" id="{A828100A-573C-4D0B-9A50-2A268D330925}"/>
              </a:ext>
            </a:extLst>
          </p:cNvPr>
          <p:cNvSpPr/>
          <p:nvPr/>
        </p:nvSpPr>
        <p:spPr>
          <a:xfrm>
            <a:off x="239841" y="471180"/>
            <a:ext cx="4092315" cy="353868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9">
            <a:extLst>
              <a:ext uri="{FF2B5EF4-FFF2-40B4-BE49-F238E27FC236}">
                <a16:creationId xmlns:a16="http://schemas.microsoft.com/office/drawing/2014/main" id="{2EEDD412-6B22-48B1-8C84-FFB94D690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01834" y="2923748"/>
            <a:ext cx="3168328" cy="45719"/>
          </a:xfrm>
          <a:prstGeom prst="rect">
            <a:avLst/>
          </a:prstGeom>
        </p:spPr>
      </p:pic>
      <p:sp>
        <p:nvSpPr>
          <p:cNvPr id="11" name="TextBox 10">
            <a:extLst>
              <a:ext uri="{FF2B5EF4-FFF2-40B4-BE49-F238E27FC236}">
                <a16:creationId xmlns:a16="http://schemas.microsoft.com/office/drawing/2014/main" id="{55F43953-D3BC-44C5-9CAD-E01FE9AA42B5}"/>
              </a:ext>
            </a:extLst>
          </p:cNvPr>
          <p:cNvSpPr txBox="1"/>
          <p:nvPr/>
        </p:nvSpPr>
        <p:spPr>
          <a:xfrm>
            <a:off x="330174" y="739470"/>
            <a:ext cx="3863558" cy="707886"/>
          </a:xfrm>
          <a:prstGeom prst="rect">
            <a:avLst/>
          </a:prstGeom>
          <a:noFill/>
        </p:spPr>
        <p:txBody>
          <a:bodyPr wrap="none" rtlCol="0">
            <a:spAutoFit/>
          </a:bodyPr>
          <a:lstStyle/>
          <a:p>
            <a:r>
              <a:rPr lang="en-US" sz="4000" dirty="0">
                <a:ln w="19050">
                  <a:noFill/>
                </a:ln>
                <a:gradFill flip="none" rotWithShape="1">
                  <a:gsLst>
                    <a:gs pos="0">
                      <a:srgbClr val="F9F9F9"/>
                    </a:gs>
                    <a:gs pos="63000">
                      <a:srgbClr val="9D9D9D"/>
                    </a:gs>
                    <a:gs pos="100000">
                      <a:srgbClr val="565656"/>
                    </a:gs>
                  </a:gsLst>
                  <a:lin ang="5400000" scaled="1"/>
                  <a:tileRect/>
                </a:gradFill>
                <a:effectLst>
                  <a:outerShdw blurRad="50800" dist="38100" dir="2700000" algn="tl" rotWithShape="0">
                    <a:prstClr val="black">
                      <a:alpha val="40000"/>
                    </a:prstClr>
                  </a:outerShdw>
                </a:effectLst>
                <a:latin typeface="Archivo Black" panose="020B0A04020102020204" pitchFamily="34" charset="0"/>
              </a:rPr>
              <a:t>BIG BENEFIT</a:t>
            </a:r>
          </a:p>
        </p:txBody>
      </p:sp>
      <p:sp>
        <p:nvSpPr>
          <p:cNvPr id="12" name="TextBox 11">
            <a:extLst>
              <a:ext uri="{FF2B5EF4-FFF2-40B4-BE49-F238E27FC236}">
                <a16:creationId xmlns:a16="http://schemas.microsoft.com/office/drawing/2014/main" id="{405CD4D1-24EF-46F1-AB4C-B9585511BCAE}"/>
              </a:ext>
            </a:extLst>
          </p:cNvPr>
          <p:cNvSpPr txBox="1"/>
          <p:nvPr/>
        </p:nvSpPr>
        <p:spPr>
          <a:xfrm>
            <a:off x="480536" y="1345137"/>
            <a:ext cx="3467616" cy="738664"/>
          </a:xfrm>
          <a:prstGeom prst="rect">
            <a:avLst/>
          </a:prstGeom>
          <a:noFill/>
        </p:spPr>
        <p:txBody>
          <a:bodyPr wrap="none" rtlCol="0">
            <a:spAutoFit/>
          </a:bodyPr>
          <a:lstStyle/>
          <a:p>
            <a:r>
              <a:rPr lang="en-US" sz="4200" dirty="0">
                <a:ln w="19050">
                  <a:noFill/>
                </a:ln>
                <a:gradFill flip="none" rotWithShape="1">
                  <a:gsLst>
                    <a:gs pos="0">
                      <a:srgbClr val="F9F9F9"/>
                    </a:gs>
                    <a:gs pos="63000">
                      <a:srgbClr val="9D9D9D"/>
                    </a:gs>
                    <a:gs pos="100000">
                      <a:srgbClr val="565656"/>
                    </a:gs>
                  </a:gsLst>
                  <a:lin ang="5400000" scaled="1"/>
                  <a:tileRect/>
                </a:gradFill>
                <a:effectLst>
                  <a:outerShdw blurRad="50800" dist="38100" dir="2700000" algn="tl" rotWithShape="0">
                    <a:prstClr val="black">
                      <a:alpha val="40000"/>
                    </a:prstClr>
                  </a:outerShdw>
                </a:effectLst>
                <a:latin typeface="+mj-lt"/>
              </a:rPr>
              <a:t>SUB HEADLINGE TEXT</a:t>
            </a:r>
          </a:p>
        </p:txBody>
      </p:sp>
      <p:sp>
        <p:nvSpPr>
          <p:cNvPr id="13" name="TextBox 12">
            <a:extLst>
              <a:ext uri="{FF2B5EF4-FFF2-40B4-BE49-F238E27FC236}">
                <a16:creationId xmlns:a16="http://schemas.microsoft.com/office/drawing/2014/main" id="{85BB009F-5071-4554-A7A0-98BEF37594B9}"/>
              </a:ext>
            </a:extLst>
          </p:cNvPr>
          <p:cNvSpPr txBox="1"/>
          <p:nvPr/>
        </p:nvSpPr>
        <p:spPr>
          <a:xfrm>
            <a:off x="552190" y="1980244"/>
            <a:ext cx="3324308" cy="430887"/>
          </a:xfrm>
          <a:prstGeom prst="rect">
            <a:avLst/>
          </a:prstGeom>
          <a:noFill/>
        </p:spPr>
        <p:txBody>
          <a:bodyPr wrap="none" rtlCol="0">
            <a:spAutoFit/>
          </a:bodyPr>
          <a:lstStyle/>
          <a:p>
            <a:r>
              <a:rPr lang="en-US" sz="2200" dirty="0">
                <a:ln w="19050">
                  <a:noFill/>
                </a:ln>
                <a:gradFill flip="none" rotWithShape="1">
                  <a:gsLst>
                    <a:gs pos="0">
                      <a:srgbClr val="F9F9F9"/>
                    </a:gs>
                    <a:gs pos="63000">
                      <a:srgbClr val="9D9D9D"/>
                    </a:gs>
                    <a:gs pos="100000">
                      <a:srgbClr val="565656"/>
                    </a:gs>
                  </a:gsLst>
                  <a:lin ang="5400000" scaled="1"/>
                  <a:tileRect/>
                </a:gradFill>
                <a:effectLst>
                  <a:outerShdw blurRad="50800" dist="38100" dir="2700000" algn="tl" rotWithShape="0">
                    <a:prstClr val="black">
                      <a:alpha val="40000"/>
                    </a:prstClr>
                  </a:outerShdw>
                </a:effectLst>
                <a:latin typeface="+mj-lt"/>
              </a:rPr>
              <a:t>EXTRA TEXT AREA MORE INFORMATION</a:t>
            </a:r>
          </a:p>
        </p:txBody>
      </p:sp>
      <p:sp>
        <p:nvSpPr>
          <p:cNvPr id="14" name="TextBox 13">
            <a:extLst>
              <a:ext uri="{FF2B5EF4-FFF2-40B4-BE49-F238E27FC236}">
                <a16:creationId xmlns:a16="http://schemas.microsoft.com/office/drawing/2014/main" id="{E6D30F29-1000-4FBA-BC15-33F8CDF83A2B}"/>
              </a:ext>
            </a:extLst>
          </p:cNvPr>
          <p:cNvSpPr txBox="1"/>
          <p:nvPr/>
        </p:nvSpPr>
        <p:spPr>
          <a:xfrm>
            <a:off x="608936" y="2422964"/>
            <a:ext cx="3354123" cy="553998"/>
          </a:xfrm>
          <a:prstGeom prst="rect">
            <a:avLst/>
          </a:prstGeom>
          <a:noFill/>
        </p:spPr>
        <p:txBody>
          <a:bodyPr wrap="none" rtlCol="0">
            <a:spAutoFit/>
          </a:bodyPr>
          <a:lstStyle/>
          <a:p>
            <a:r>
              <a:rPr lang="en-US" sz="3000" dirty="0">
                <a:ln w="19050">
                  <a:noFill/>
                </a:ln>
                <a:gradFill flip="none" rotWithShape="1">
                  <a:gsLst>
                    <a:gs pos="0">
                      <a:srgbClr val="F9F9F9"/>
                    </a:gs>
                    <a:gs pos="63000">
                      <a:srgbClr val="9D9D9D"/>
                    </a:gs>
                    <a:gs pos="100000">
                      <a:srgbClr val="565656"/>
                    </a:gs>
                  </a:gsLst>
                  <a:lin ang="5400000" scaled="1"/>
                  <a:tileRect/>
                </a:gradFill>
                <a:effectLst>
                  <a:outerShdw blurRad="50800" dist="38100" dir="2700000" algn="tl" rotWithShape="0">
                    <a:prstClr val="black">
                      <a:alpha val="40000"/>
                    </a:prstClr>
                  </a:outerShdw>
                </a:effectLst>
                <a:latin typeface="Archivo Black" panose="020B0A04020102020204" pitchFamily="34" charset="0"/>
              </a:rPr>
              <a:t>FAST RESULTS</a:t>
            </a:r>
          </a:p>
        </p:txBody>
      </p:sp>
      <p:sp>
        <p:nvSpPr>
          <p:cNvPr id="15" name="TextBox 14">
            <a:extLst>
              <a:ext uri="{FF2B5EF4-FFF2-40B4-BE49-F238E27FC236}">
                <a16:creationId xmlns:a16="http://schemas.microsoft.com/office/drawing/2014/main" id="{68C750B8-793E-4385-89B5-433520E3861D}"/>
              </a:ext>
            </a:extLst>
          </p:cNvPr>
          <p:cNvSpPr txBox="1"/>
          <p:nvPr/>
        </p:nvSpPr>
        <p:spPr>
          <a:xfrm>
            <a:off x="1037804" y="3031750"/>
            <a:ext cx="2353080" cy="461665"/>
          </a:xfrm>
          <a:prstGeom prst="rect">
            <a:avLst/>
          </a:prstGeom>
          <a:noFill/>
        </p:spPr>
        <p:txBody>
          <a:bodyPr wrap="none" rtlCol="0">
            <a:spAutoFit/>
          </a:bodyPr>
          <a:lstStyle/>
          <a:p>
            <a:r>
              <a:rPr lang="en-US" sz="2400" dirty="0">
                <a:ln w="19050">
                  <a:noFill/>
                </a:ln>
                <a:gradFill flip="none" rotWithShape="1">
                  <a:gsLst>
                    <a:gs pos="0">
                      <a:srgbClr val="F9F9F9"/>
                    </a:gs>
                    <a:gs pos="63000">
                      <a:srgbClr val="9D9D9D"/>
                    </a:gs>
                    <a:gs pos="100000">
                      <a:srgbClr val="565656"/>
                    </a:gs>
                  </a:gsLst>
                  <a:lin ang="5400000" scaled="1"/>
                  <a:tileRect/>
                </a:gradFill>
                <a:effectLst>
                  <a:outerShdw blurRad="50800" dist="38100" dir="2700000" algn="tl" rotWithShape="0">
                    <a:prstClr val="black">
                      <a:alpha val="40000"/>
                    </a:prstClr>
                  </a:outerShdw>
                </a:effectLst>
                <a:latin typeface="Archivo Black" panose="020B0A04020102020204" pitchFamily="34" charset="0"/>
              </a:rPr>
              <a:t>GET IT NOW!</a:t>
            </a:r>
          </a:p>
        </p:txBody>
      </p:sp>
      <p:sp>
        <p:nvSpPr>
          <p:cNvPr id="16" name="TextBox 15">
            <a:extLst>
              <a:ext uri="{FF2B5EF4-FFF2-40B4-BE49-F238E27FC236}">
                <a16:creationId xmlns:a16="http://schemas.microsoft.com/office/drawing/2014/main" id="{55BC4725-5E1C-432F-88AC-983C7484408B}"/>
              </a:ext>
            </a:extLst>
          </p:cNvPr>
          <p:cNvSpPr txBox="1"/>
          <p:nvPr/>
        </p:nvSpPr>
        <p:spPr>
          <a:xfrm>
            <a:off x="2982107" y="462014"/>
            <a:ext cx="1271502" cy="307777"/>
          </a:xfrm>
          <a:prstGeom prst="rect">
            <a:avLst/>
          </a:prstGeom>
          <a:noFill/>
        </p:spPr>
        <p:txBody>
          <a:bodyPr wrap="none" rtlCol="0">
            <a:spAutoFit/>
          </a:bodyPr>
          <a:lstStyle/>
          <a:p>
            <a:pPr algn="ctr"/>
            <a:r>
              <a:rPr lang="en-US" sz="1400" dirty="0">
                <a:ln w="9525">
                  <a:noFill/>
                </a:ln>
                <a:solidFill>
                  <a:schemeClr val="bg1">
                    <a:lumMod val="50000"/>
                  </a:schemeClr>
                </a:solidFill>
                <a:effectLst/>
                <a:latin typeface="Arial" panose="020B0604020202020204" pitchFamily="34" charset="0"/>
                <a:cs typeface="Arial" panose="020B0604020202020204" pitchFamily="34" charset="0"/>
              </a:rPr>
              <a:t>YOUR LOGO</a:t>
            </a:r>
          </a:p>
        </p:txBody>
      </p:sp>
      <p:sp>
        <p:nvSpPr>
          <p:cNvPr id="17" name="TextBox 16">
            <a:extLst>
              <a:ext uri="{FF2B5EF4-FFF2-40B4-BE49-F238E27FC236}">
                <a16:creationId xmlns:a16="http://schemas.microsoft.com/office/drawing/2014/main" id="{1AC6E362-BFA6-44CA-A7D9-A39D59B96DAF}"/>
              </a:ext>
            </a:extLst>
          </p:cNvPr>
          <p:cNvSpPr txBox="1"/>
          <p:nvPr/>
        </p:nvSpPr>
        <p:spPr>
          <a:xfrm>
            <a:off x="2190361" y="3687596"/>
            <a:ext cx="2194832" cy="276999"/>
          </a:xfrm>
          <a:prstGeom prst="rect">
            <a:avLst/>
          </a:prstGeom>
          <a:noFill/>
        </p:spPr>
        <p:txBody>
          <a:bodyPr wrap="none" rtlCol="0">
            <a:spAutoFit/>
          </a:bodyPr>
          <a:lstStyle/>
          <a:p>
            <a:pPr algn="ctr"/>
            <a:r>
              <a:rPr lang="en-US" sz="12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sp>
        <p:nvSpPr>
          <p:cNvPr id="18" name="TextBox 17">
            <a:extLst>
              <a:ext uri="{FF2B5EF4-FFF2-40B4-BE49-F238E27FC236}">
                <a16:creationId xmlns:a16="http://schemas.microsoft.com/office/drawing/2014/main" id="{B28C58A6-BF8D-4931-A397-F9A8968D429F}"/>
              </a:ext>
            </a:extLst>
          </p:cNvPr>
          <p:cNvSpPr txBox="1"/>
          <p:nvPr/>
        </p:nvSpPr>
        <p:spPr>
          <a:xfrm>
            <a:off x="222296" y="3613507"/>
            <a:ext cx="1781258" cy="400110"/>
          </a:xfrm>
          <a:prstGeom prst="rect">
            <a:avLst/>
          </a:prstGeom>
          <a:noFill/>
        </p:spPr>
        <p:txBody>
          <a:bodyPr wrap="none" rtlCol="0">
            <a:spAutoFit/>
          </a:bodyPr>
          <a:lstStyle/>
          <a:p>
            <a:pPr algn="ctr"/>
            <a:r>
              <a:rPr lang="en-US" sz="2000" dirty="0">
                <a:ln w="9525">
                  <a:noFill/>
                </a:ln>
                <a:solidFill>
                  <a:schemeClr val="bg1">
                    <a:lumMod val="7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23058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F3177F-9F05-4E93-86EA-2FD712A13E75}"/>
              </a:ext>
            </a:extLst>
          </p:cNvPr>
          <p:cNvSpPr/>
          <p:nvPr/>
        </p:nvSpPr>
        <p:spPr>
          <a:xfrm>
            <a:off x="254930" y="314118"/>
            <a:ext cx="4182256" cy="3702571"/>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828100A-573C-4D0B-9A50-2A268D330925}"/>
              </a:ext>
            </a:extLst>
          </p:cNvPr>
          <p:cNvSpPr/>
          <p:nvPr/>
        </p:nvSpPr>
        <p:spPr>
          <a:xfrm>
            <a:off x="397962" y="364628"/>
            <a:ext cx="3896192" cy="3300039"/>
          </a:xfrm>
          <a:prstGeom prst="rect">
            <a:avLst/>
          </a:prstGeom>
          <a:solidFill>
            <a:srgbClr val="00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TextBox 11">
            <a:extLst>
              <a:ext uri="{FF2B5EF4-FFF2-40B4-BE49-F238E27FC236}">
                <a16:creationId xmlns:a16="http://schemas.microsoft.com/office/drawing/2014/main" id="{405CD4D1-24EF-46F1-AB4C-B9585511BCAE}"/>
              </a:ext>
            </a:extLst>
          </p:cNvPr>
          <p:cNvSpPr txBox="1"/>
          <p:nvPr/>
        </p:nvSpPr>
        <p:spPr>
          <a:xfrm>
            <a:off x="628567" y="852230"/>
            <a:ext cx="3467616" cy="738664"/>
          </a:xfrm>
          <a:prstGeom prst="rect">
            <a:avLst/>
          </a:prstGeom>
          <a:noFill/>
        </p:spPr>
        <p:txBody>
          <a:bodyPr wrap="none" rtlCol="0">
            <a:spAutoFit/>
          </a:bodyPr>
          <a:lstStyle/>
          <a:p>
            <a:r>
              <a:rPr lang="en-US" sz="4200" dirty="0">
                <a:ln w="19050">
                  <a:noFill/>
                </a:ln>
                <a:solidFill>
                  <a:srgbClr val="006800"/>
                </a:solidFill>
                <a:effectLst>
                  <a:outerShdw blurRad="50800" dist="38100" dir="2700000" algn="tl" rotWithShape="0">
                    <a:prstClr val="black">
                      <a:alpha val="40000"/>
                    </a:prstClr>
                  </a:outerShdw>
                </a:effectLst>
                <a:latin typeface="+mj-lt"/>
              </a:rPr>
              <a:t>SUB HEADLINGE TEXT</a:t>
            </a:r>
          </a:p>
        </p:txBody>
      </p:sp>
      <p:sp>
        <p:nvSpPr>
          <p:cNvPr id="13" name="TextBox 12">
            <a:extLst>
              <a:ext uri="{FF2B5EF4-FFF2-40B4-BE49-F238E27FC236}">
                <a16:creationId xmlns:a16="http://schemas.microsoft.com/office/drawing/2014/main" id="{85BB009F-5071-4554-A7A0-98BEF37594B9}"/>
              </a:ext>
            </a:extLst>
          </p:cNvPr>
          <p:cNvSpPr txBox="1"/>
          <p:nvPr/>
        </p:nvSpPr>
        <p:spPr>
          <a:xfrm>
            <a:off x="720579" y="1479091"/>
            <a:ext cx="3324308" cy="430887"/>
          </a:xfrm>
          <a:prstGeom prst="rect">
            <a:avLst/>
          </a:prstGeom>
          <a:noFill/>
        </p:spPr>
        <p:txBody>
          <a:bodyPr wrap="none" rtlCol="0">
            <a:spAutoFit/>
          </a:bodyPr>
          <a:lstStyle/>
          <a:p>
            <a:r>
              <a:rPr lang="en-US" sz="2200" dirty="0">
                <a:ln w="19050">
                  <a:noFill/>
                </a:ln>
                <a:solidFill>
                  <a:srgbClr val="C00000"/>
                </a:solidFill>
                <a:effectLst/>
                <a:latin typeface="+mj-lt"/>
              </a:rPr>
              <a:t>EXTRA TEXT AREA MORE INFORMATION</a:t>
            </a:r>
          </a:p>
        </p:txBody>
      </p:sp>
      <p:sp>
        <p:nvSpPr>
          <p:cNvPr id="16" name="TextBox 15">
            <a:extLst>
              <a:ext uri="{FF2B5EF4-FFF2-40B4-BE49-F238E27FC236}">
                <a16:creationId xmlns:a16="http://schemas.microsoft.com/office/drawing/2014/main" id="{55BC4725-5E1C-432F-88AC-983C7484408B}"/>
              </a:ext>
            </a:extLst>
          </p:cNvPr>
          <p:cNvSpPr txBox="1"/>
          <p:nvPr/>
        </p:nvSpPr>
        <p:spPr>
          <a:xfrm>
            <a:off x="2982107" y="462014"/>
            <a:ext cx="1271502" cy="307777"/>
          </a:xfrm>
          <a:prstGeom prst="rect">
            <a:avLst/>
          </a:prstGeom>
          <a:noFill/>
        </p:spPr>
        <p:txBody>
          <a:bodyPr wrap="none" rtlCol="0">
            <a:spAutoFit/>
          </a:bodyPr>
          <a:lstStyle/>
          <a:p>
            <a:pPr algn="ctr"/>
            <a:r>
              <a:rPr lang="en-US" sz="1400" dirty="0">
                <a:ln w="9525">
                  <a:noFill/>
                </a:ln>
                <a:solidFill>
                  <a:schemeClr val="bg1">
                    <a:lumMod val="50000"/>
                  </a:schemeClr>
                </a:solidFill>
                <a:effectLst/>
                <a:latin typeface="Arial" panose="020B0604020202020204" pitchFamily="34" charset="0"/>
                <a:cs typeface="Arial" panose="020B0604020202020204" pitchFamily="34" charset="0"/>
              </a:rPr>
              <a:t>YOUR LOGO</a:t>
            </a:r>
          </a:p>
        </p:txBody>
      </p:sp>
      <p:pic>
        <p:nvPicPr>
          <p:cNvPr id="7" name="Picture 6">
            <a:extLst>
              <a:ext uri="{FF2B5EF4-FFF2-40B4-BE49-F238E27FC236}">
                <a16:creationId xmlns:a16="http://schemas.microsoft.com/office/drawing/2014/main" id="{A56E7E41-0900-4D5B-B5D8-FBF397BB4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11" y="69158"/>
            <a:ext cx="4339841" cy="891240"/>
          </a:xfrm>
          <a:prstGeom prst="rect">
            <a:avLst/>
          </a:prstGeom>
        </p:spPr>
      </p:pic>
      <p:sp>
        <p:nvSpPr>
          <p:cNvPr id="19" name="TextBox 18">
            <a:extLst>
              <a:ext uri="{FF2B5EF4-FFF2-40B4-BE49-F238E27FC236}">
                <a16:creationId xmlns:a16="http://schemas.microsoft.com/office/drawing/2014/main" id="{9241E5DD-C1B0-42F4-AF88-43B0658BBB5B}"/>
              </a:ext>
            </a:extLst>
          </p:cNvPr>
          <p:cNvSpPr txBox="1"/>
          <p:nvPr/>
        </p:nvSpPr>
        <p:spPr>
          <a:xfrm>
            <a:off x="414279" y="149008"/>
            <a:ext cx="3863558" cy="707886"/>
          </a:xfrm>
          <a:prstGeom prst="rect">
            <a:avLst/>
          </a:prstGeom>
          <a:noFill/>
        </p:spPr>
        <p:txBody>
          <a:bodyPr wrap="none" rtlCol="0">
            <a:spAutoFit/>
          </a:bodyPr>
          <a:lstStyle/>
          <a:p>
            <a:r>
              <a:rPr lang="en-US" sz="4000" dirty="0">
                <a:ln w="19050">
                  <a:noFill/>
                </a:ln>
                <a:solidFill>
                  <a:schemeClr val="bg1"/>
                </a:solidFill>
                <a:effectLst>
                  <a:outerShdw blurRad="50800" dist="38100" dir="2700000" algn="tl" rotWithShape="0">
                    <a:prstClr val="black">
                      <a:alpha val="40000"/>
                    </a:prstClr>
                  </a:outerShdw>
                </a:effectLst>
                <a:latin typeface="Archivo Black" panose="020B0A04020102020204" pitchFamily="34" charset="0"/>
              </a:rPr>
              <a:t>BIG BENEFIT</a:t>
            </a:r>
          </a:p>
        </p:txBody>
      </p:sp>
      <p:pic>
        <p:nvPicPr>
          <p:cNvPr id="20" name="Picture 19">
            <a:extLst>
              <a:ext uri="{FF2B5EF4-FFF2-40B4-BE49-F238E27FC236}">
                <a16:creationId xmlns:a16="http://schemas.microsoft.com/office/drawing/2014/main" id="{648D9366-4255-47C6-9AB4-BA860BFAE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8310" y="3624210"/>
            <a:ext cx="4339841" cy="891240"/>
          </a:xfrm>
          <a:prstGeom prst="rect">
            <a:avLst/>
          </a:prstGeom>
        </p:spPr>
      </p:pic>
      <p:sp>
        <p:nvSpPr>
          <p:cNvPr id="21" name="TextBox 20">
            <a:extLst>
              <a:ext uri="{FF2B5EF4-FFF2-40B4-BE49-F238E27FC236}">
                <a16:creationId xmlns:a16="http://schemas.microsoft.com/office/drawing/2014/main" id="{9A91BD65-B5D0-410C-80F2-FAE75E0BADE3}"/>
              </a:ext>
            </a:extLst>
          </p:cNvPr>
          <p:cNvSpPr txBox="1"/>
          <p:nvPr/>
        </p:nvSpPr>
        <p:spPr>
          <a:xfrm>
            <a:off x="2242354" y="3934010"/>
            <a:ext cx="2194832" cy="276999"/>
          </a:xfrm>
          <a:prstGeom prst="rect">
            <a:avLst/>
          </a:prstGeom>
          <a:noFill/>
        </p:spPr>
        <p:txBody>
          <a:bodyPr wrap="none" rtlCol="0">
            <a:spAutoFit/>
          </a:bodyPr>
          <a:lstStyle/>
          <a:p>
            <a:pPr algn="ctr"/>
            <a:r>
              <a:rPr lang="en-US" sz="1200" dirty="0">
                <a:ln w="9525">
                  <a:noFill/>
                </a:ln>
                <a:solidFill>
                  <a:schemeClr val="bg1">
                    <a:lumMod val="75000"/>
                  </a:schemeClr>
                </a:solidFill>
                <a:effectLst/>
                <a:latin typeface="Arial" panose="020B0604020202020204" pitchFamily="34" charset="0"/>
                <a:cs typeface="Arial" panose="020B0604020202020204" pitchFamily="34" charset="0"/>
              </a:rPr>
              <a:t>WWW.YOURWEBSITE.COM</a:t>
            </a:r>
          </a:p>
        </p:txBody>
      </p:sp>
      <p:sp>
        <p:nvSpPr>
          <p:cNvPr id="22" name="TextBox 21">
            <a:extLst>
              <a:ext uri="{FF2B5EF4-FFF2-40B4-BE49-F238E27FC236}">
                <a16:creationId xmlns:a16="http://schemas.microsoft.com/office/drawing/2014/main" id="{E54A9737-E8DB-478D-9DA0-3EC7AB1FC6A6}"/>
              </a:ext>
            </a:extLst>
          </p:cNvPr>
          <p:cNvSpPr txBox="1"/>
          <p:nvPr/>
        </p:nvSpPr>
        <p:spPr>
          <a:xfrm>
            <a:off x="203964" y="3881219"/>
            <a:ext cx="1781258" cy="400110"/>
          </a:xfrm>
          <a:prstGeom prst="rect">
            <a:avLst/>
          </a:prstGeom>
          <a:noFill/>
        </p:spPr>
        <p:txBody>
          <a:bodyPr wrap="none" rtlCol="0">
            <a:spAutoFit/>
          </a:bodyPr>
          <a:lstStyle/>
          <a:p>
            <a:pPr algn="ctr"/>
            <a:r>
              <a:rPr lang="en-US" sz="2000" dirty="0">
                <a:ln w="9525">
                  <a:noFill/>
                </a:ln>
                <a:solidFill>
                  <a:schemeClr val="bg1">
                    <a:lumMod val="75000"/>
                  </a:schemeClr>
                </a:solidFill>
                <a:effectLst/>
                <a:latin typeface="Arial" panose="020B0604020202020204" pitchFamily="34" charset="0"/>
                <a:cs typeface="Arial" panose="020B0604020202020204" pitchFamily="34" charset="0"/>
              </a:rPr>
              <a:t>555-555-5555</a:t>
            </a:r>
          </a:p>
        </p:txBody>
      </p:sp>
      <p:sp>
        <p:nvSpPr>
          <p:cNvPr id="8" name="Rectangle: Rounded Corners 7">
            <a:extLst>
              <a:ext uri="{FF2B5EF4-FFF2-40B4-BE49-F238E27FC236}">
                <a16:creationId xmlns:a16="http://schemas.microsoft.com/office/drawing/2014/main" id="{C45295D6-3206-4246-84B1-D7E1ABE0E8EE}"/>
              </a:ext>
            </a:extLst>
          </p:cNvPr>
          <p:cNvSpPr/>
          <p:nvPr/>
        </p:nvSpPr>
        <p:spPr>
          <a:xfrm>
            <a:off x="613341" y="2017638"/>
            <a:ext cx="3367043" cy="55399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TextBox 22">
            <a:extLst>
              <a:ext uri="{FF2B5EF4-FFF2-40B4-BE49-F238E27FC236}">
                <a16:creationId xmlns:a16="http://schemas.microsoft.com/office/drawing/2014/main" id="{7722C738-0DDD-46FA-AFA6-9A4CD8478593}"/>
              </a:ext>
            </a:extLst>
          </p:cNvPr>
          <p:cNvSpPr txBox="1"/>
          <p:nvPr/>
        </p:nvSpPr>
        <p:spPr>
          <a:xfrm>
            <a:off x="641168" y="1998976"/>
            <a:ext cx="3354123" cy="553998"/>
          </a:xfrm>
          <a:prstGeom prst="rect">
            <a:avLst/>
          </a:prstGeom>
          <a:noFill/>
        </p:spPr>
        <p:txBody>
          <a:bodyPr wrap="none" rtlCol="0">
            <a:spAutoFit/>
          </a:bodyPr>
          <a:lstStyle/>
          <a:p>
            <a:r>
              <a:rPr lang="en-US" sz="3000" dirty="0">
                <a:ln w="19050">
                  <a:solidFill>
                    <a:schemeClr val="bg1"/>
                  </a:solidFill>
                </a:ln>
                <a:solidFill>
                  <a:srgbClr val="006800"/>
                </a:solidFill>
                <a:effectLst>
                  <a:outerShdw blurRad="50800" dist="38100" dir="2700000" algn="tl" rotWithShape="0">
                    <a:prstClr val="black">
                      <a:alpha val="40000"/>
                    </a:prstClr>
                  </a:outerShdw>
                </a:effectLst>
                <a:latin typeface="Archivo Black" panose="020B0A04020102020204" pitchFamily="34" charset="0"/>
              </a:rPr>
              <a:t>FAST RESULTS</a:t>
            </a:r>
          </a:p>
        </p:txBody>
      </p:sp>
      <p:sp>
        <p:nvSpPr>
          <p:cNvPr id="9" name="Multiplication Sign 8">
            <a:extLst>
              <a:ext uri="{FF2B5EF4-FFF2-40B4-BE49-F238E27FC236}">
                <a16:creationId xmlns:a16="http://schemas.microsoft.com/office/drawing/2014/main" id="{3E63E0DB-51CF-4774-846C-E4050645F6CF}"/>
              </a:ext>
            </a:extLst>
          </p:cNvPr>
          <p:cNvSpPr/>
          <p:nvPr/>
        </p:nvSpPr>
        <p:spPr>
          <a:xfrm>
            <a:off x="1684868" y="2455082"/>
            <a:ext cx="1114971" cy="103537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69E761F-B2CC-4E35-BA68-671EB05D8DFF}"/>
              </a:ext>
            </a:extLst>
          </p:cNvPr>
          <p:cNvSpPr txBox="1"/>
          <p:nvPr/>
        </p:nvSpPr>
        <p:spPr>
          <a:xfrm>
            <a:off x="1863089" y="2687413"/>
            <a:ext cx="867545" cy="584775"/>
          </a:xfrm>
          <a:prstGeom prst="rect">
            <a:avLst/>
          </a:prstGeom>
          <a:noFill/>
        </p:spPr>
        <p:txBody>
          <a:bodyPr wrap="none" rtlCol="0">
            <a:spAutoFit/>
          </a:bodyPr>
          <a:lstStyle/>
          <a:p>
            <a:r>
              <a:rPr lang="en-US" sz="3200" dirty="0">
                <a:ln w="19050">
                  <a:solidFill>
                    <a:schemeClr val="bg1">
                      <a:lumMod val="75000"/>
                    </a:schemeClr>
                  </a:solidFill>
                </a:ln>
                <a:solidFill>
                  <a:schemeClr val="bg1"/>
                </a:solidFill>
                <a:effectLst>
                  <a:outerShdw blurRad="50800" dist="38100" dir="2700000" algn="tl" rotWithShape="0">
                    <a:prstClr val="black">
                      <a:alpha val="40000"/>
                    </a:prstClr>
                  </a:outerShdw>
                </a:effectLst>
                <a:latin typeface="Archivo Black" panose="020B0A04020102020204" pitchFamily="34" charset="0"/>
              </a:rPr>
              <a:t>NO</a:t>
            </a:r>
          </a:p>
        </p:txBody>
      </p:sp>
      <p:sp>
        <p:nvSpPr>
          <p:cNvPr id="26" name="TextBox 25">
            <a:extLst>
              <a:ext uri="{FF2B5EF4-FFF2-40B4-BE49-F238E27FC236}">
                <a16:creationId xmlns:a16="http://schemas.microsoft.com/office/drawing/2014/main" id="{38E8C705-806B-4B17-A6A3-8BDDAA2BEBA9}"/>
              </a:ext>
            </a:extLst>
          </p:cNvPr>
          <p:cNvSpPr txBox="1"/>
          <p:nvPr/>
        </p:nvSpPr>
        <p:spPr>
          <a:xfrm>
            <a:off x="679863" y="3263533"/>
            <a:ext cx="3365024" cy="369332"/>
          </a:xfrm>
          <a:prstGeom prst="rect">
            <a:avLst/>
          </a:prstGeom>
          <a:noFill/>
        </p:spPr>
        <p:txBody>
          <a:bodyPr wrap="none" rtlCol="0">
            <a:spAutoFit/>
          </a:bodyPr>
          <a:lstStyle/>
          <a:p>
            <a:r>
              <a:rPr lang="en-US" dirty="0">
                <a:ln w="19050">
                  <a:noFill/>
                </a:ln>
                <a:solidFill>
                  <a:srgbClr val="006800"/>
                </a:solidFill>
                <a:effectLst>
                  <a:outerShdw blurRad="50800" dist="38100" dir="2700000" algn="tl" rotWithShape="0">
                    <a:prstClr val="black">
                      <a:alpha val="40000"/>
                    </a:prstClr>
                  </a:outerShdw>
                </a:effectLst>
                <a:latin typeface="Archivo Black" panose="020B0A04020102020204" pitchFamily="34" charset="0"/>
              </a:rPr>
              <a:t>CREDIT CARD REQUIRED</a:t>
            </a:r>
          </a:p>
        </p:txBody>
      </p:sp>
    </p:spTree>
    <p:extLst>
      <p:ext uri="{BB962C8B-B14F-4D97-AF65-F5344CB8AC3E}">
        <p14:creationId xmlns:p14="http://schemas.microsoft.com/office/powerpoint/2010/main" val="328633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B0AFD-6CA7-4A46-8EF3-9495CE38B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5" y="0"/>
            <a:ext cx="4572000" cy="4572000"/>
          </a:xfrm>
          <a:prstGeom prst="rect">
            <a:avLst/>
          </a:prstGeom>
        </p:spPr>
      </p:pic>
      <p:sp>
        <p:nvSpPr>
          <p:cNvPr id="4" name="Rectangle 3">
            <a:extLst>
              <a:ext uri="{FF2B5EF4-FFF2-40B4-BE49-F238E27FC236}">
                <a16:creationId xmlns:a16="http://schemas.microsoft.com/office/drawing/2014/main" id="{C009DF51-0CE8-4623-AD13-41C50C7626EA}"/>
              </a:ext>
            </a:extLst>
          </p:cNvPr>
          <p:cNvSpPr/>
          <p:nvPr/>
        </p:nvSpPr>
        <p:spPr>
          <a:xfrm>
            <a:off x="191124" y="134911"/>
            <a:ext cx="4204741" cy="430217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E3A9EB-B71C-487F-A203-364F052D64AD}"/>
              </a:ext>
            </a:extLst>
          </p:cNvPr>
          <p:cNvSpPr txBox="1"/>
          <p:nvPr/>
        </p:nvSpPr>
        <p:spPr>
          <a:xfrm>
            <a:off x="394271" y="630243"/>
            <a:ext cx="3911648" cy="830997"/>
          </a:xfrm>
          <a:prstGeom prst="rect">
            <a:avLst/>
          </a:prstGeom>
          <a:noFill/>
        </p:spPr>
        <p:txBody>
          <a:bodyPr wrap="none" rtlCol="0">
            <a:spAutoFit/>
          </a:bodyPr>
          <a:lstStyle/>
          <a:p>
            <a:r>
              <a:rPr lang="en-US" sz="4800" dirty="0">
                <a:ln w="19050">
                  <a:solidFill>
                    <a:schemeClr val="bg1"/>
                  </a:solidFill>
                </a:ln>
                <a:solidFill>
                  <a:srgbClr val="C00000"/>
                </a:solidFill>
                <a:effectLst>
                  <a:outerShdw blurRad="50800" dist="38100" dir="2700000" algn="tl" rotWithShape="0">
                    <a:prstClr val="black">
                      <a:alpha val="40000"/>
                    </a:prstClr>
                  </a:outerShdw>
                </a:effectLst>
                <a:latin typeface="Archivo Black" panose="020B0A04020102020204" pitchFamily="34" charset="0"/>
              </a:rPr>
              <a:t>Big Benefit</a:t>
            </a:r>
          </a:p>
        </p:txBody>
      </p:sp>
      <p:pic>
        <p:nvPicPr>
          <p:cNvPr id="6" name="Picture 5">
            <a:extLst>
              <a:ext uri="{FF2B5EF4-FFF2-40B4-BE49-F238E27FC236}">
                <a16:creationId xmlns:a16="http://schemas.microsoft.com/office/drawing/2014/main" id="{B5E362F4-E3C0-48B9-80A2-F196510FE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31" y="2448703"/>
            <a:ext cx="1731364" cy="371330"/>
          </a:xfrm>
          <a:prstGeom prst="rect">
            <a:avLst/>
          </a:prstGeom>
        </p:spPr>
      </p:pic>
      <p:sp>
        <p:nvSpPr>
          <p:cNvPr id="7" name="Rectangle 6">
            <a:extLst>
              <a:ext uri="{FF2B5EF4-FFF2-40B4-BE49-F238E27FC236}">
                <a16:creationId xmlns:a16="http://schemas.microsoft.com/office/drawing/2014/main" id="{B8D9404D-F5D5-4F25-A610-226608CE2CDD}"/>
              </a:ext>
            </a:extLst>
          </p:cNvPr>
          <p:cNvSpPr/>
          <p:nvPr/>
        </p:nvSpPr>
        <p:spPr>
          <a:xfrm>
            <a:off x="267137" y="1465055"/>
            <a:ext cx="4052713" cy="1384995"/>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Sub-heading text or </a:t>
            </a:r>
            <a:br>
              <a:rPr lang="en-US" sz="2800" b="1" dirty="0">
                <a:ln w="9525">
                  <a:solidFill>
                    <a:schemeClr val="bg1"/>
                  </a:solidFill>
                  <a:prstDash val="solid"/>
                </a:ln>
                <a:effectLst>
                  <a:outerShdw blurRad="12700" dist="38100" dir="2700000" algn="tl" rotWithShape="0">
                    <a:schemeClr val="bg1">
                      <a:lumMod val="50000"/>
                    </a:schemeClr>
                  </a:outerShdw>
                </a:effectLst>
              </a:rPr>
            </a:br>
            <a:r>
              <a:rPr lang="en-US" sz="2800" b="1" dirty="0">
                <a:ln w="9525">
                  <a:solidFill>
                    <a:schemeClr val="bg1"/>
                  </a:solidFill>
                  <a:prstDash val="solid"/>
                </a:ln>
                <a:solidFill>
                  <a:srgbClr val="C00000"/>
                </a:solidFill>
                <a:effectLst>
                  <a:outerShdw blurRad="12700" dist="38100" dir="2700000" algn="tl" rotWithShape="0">
                    <a:schemeClr val="bg1">
                      <a:lumMod val="50000"/>
                    </a:schemeClr>
                  </a:outerShdw>
                </a:effectLst>
              </a:rPr>
              <a:t>Tagline </a:t>
            </a:r>
            <a:r>
              <a:rPr lang="en-US" sz="2800" b="1" dirty="0">
                <a:ln w="9525">
                  <a:solidFill>
                    <a:schemeClr val="bg1"/>
                  </a:solidFill>
                  <a:prstDash val="solid"/>
                </a:ln>
                <a:effectLst>
                  <a:outerShdw blurRad="12700" dist="38100" dir="2700000" algn="tl" rotWithShape="0">
                    <a:schemeClr val="bg1">
                      <a:lumMod val="50000"/>
                    </a:schemeClr>
                  </a:outerShdw>
                </a:effectLst>
              </a:rPr>
              <a:t>With Some </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Text Being Highlighted…</a:t>
            </a:r>
          </a:p>
        </p:txBody>
      </p:sp>
      <p:sp>
        <p:nvSpPr>
          <p:cNvPr id="8" name="Rectangle 7">
            <a:extLst>
              <a:ext uri="{FF2B5EF4-FFF2-40B4-BE49-F238E27FC236}">
                <a16:creationId xmlns:a16="http://schemas.microsoft.com/office/drawing/2014/main" id="{BA11CC8A-38CE-4DCB-A5FD-C6603425CE63}"/>
              </a:ext>
            </a:extLst>
          </p:cNvPr>
          <p:cNvSpPr/>
          <p:nvPr/>
        </p:nvSpPr>
        <p:spPr>
          <a:xfrm>
            <a:off x="382838" y="3129833"/>
            <a:ext cx="1731364" cy="1134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2747B3-08A1-4021-B50D-79A6A8754528}"/>
              </a:ext>
            </a:extLst>
          </p:cNvPr>
          <p:cNvSpPr txBox="1"/>
          <p:nvPr/>
        </p:nvSpPr>
        <p:spPr>
          <a:xfrm>
            <a:off x="48815" y="3446321"/>
            <a:ext cx="2313218" cy="461665"/>
          </a:xfrm>
          <a:prstGeom prst="rect">
            <a:avLst/>
          </a:prstGeom>
          <a:noFill/>
        </p:spPr>
        <p:txBody>
          <a:bodyPr wrap="squar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 Photo of your product </a:t>
            </a:r>
          </a:p>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or service goes here</a:t>
            </a:r>
          </a:p>
        </p:txBody>
      </p:sp>
      <p:sp>
        <p:nvSpPr>
          <p:cNvPr id="10" name="TextBox 9">
            <a:extLst>
              <a:ext uri="{FF2B5EF4-FFF2-40B4-BE49-F238E27FC236}">
                <a16:creationId xmlns:a16="http://schemas.microsoft.com/office/drawing/2014/main" id="{1677C3C3-8BB0-4250-BD75-DB94DCD6E3CA}"/>
              </a:ext>
            </a:extLst>
          </p:cNvPr>
          <p:cNvSpPr txBox="1"/>
          <p:nvPr/>
        </p:nvSpPr>
        <p:spPr>
          <a:xfrm>
            <a:off x="1435351" y="227138"/>
            <a:ext cx="1736373" cy="400110"/>
          </a:xfrm>
          <a:prstGeom prst="rect">
            <a:avLst/>
          </a:prstGeom>
          <a:noFill/>
        </p:spPr>
        <p:txBody>
          <a:bodyPr wrap="none" rtlCol="0">
            <a:spAutoFit/>
          </a:bodyPr>
          <a:lstStyle/>
          <a:p>
            <a:pPr algn="ctr"/>
            <a:r>
              <a:rPr lang="en-US" sz="2000" dirty="0">
                <a:ln w="9525">
                  <a:noFill/>
                </a:ln>
                <a:solidFill>
                  <a:schemeClr val="bg1">
                    <a:lumMod val="50000"/>
                  </a:schemeClr>
                </a:solidFill>
                <a:effectLst/>
                <a:latin typeface="Arial" panose="020B0604020202020204" pitchFamily="34" charset="0"/>
                <a:cs typeface="Arial" panose="020B0604020202020204" pitchFamily="34" charset="0"/>
              </a:rPr>
              <a:t>YOUR LOGO</a:t>
            </a:r>
          </a:p>
        </p:txBody>
      </p:sp>
      <p:sp>
        <p:nvSpPr>
          <p:cNvPr id="11" name="TextBox 10">
            <a:extLst>
              <a:ext uri="{FF2B5EF4-FFF2-40B4-BE49-F238E27FC236}">
                <a16:creationId xmlns:a16="http://schemas.microsoft.com/office/drawing/2014/main" id="{A6857232-163D-4DD5-91C0-2881222AB9D6}"/>
              </a:ext>
            </a:extLst>
          </p:cNvPr>
          <p:cNvSpPr txBox="1"/>
          <p:nvPr/>
        </p:nvSpPr>
        <p:spPr>
          <a:xfrm>
            <a:off x="2157617" y="3777958"/>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12" name="TextBox 11">
            <a:extLst>
              <a:ext uri="{FF2B5EF4-FFF2-40B4-BE49-F238E27FC236}">
                <a16:creationId xmlns:a16="http://schemas.microsoft.com/office/drawing/2014/main" id="{E79C63A9-5BEA-498D-A40E-B469692F5E5F}"/>
              </a:ext>
            </a:extLst>
          </p:cNvPr>
          <p:cNvSpPr txBox="1"/>
          <p:nvPr/>
        </p:nvSpPr>
        <p:spPr>
          <a:xfrm>
            <a:off x="2364404" y="3311409"/>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1631513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321097-2B7B-4EE0-B5C8-7E8A9FD6D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sp>
        <p:nvSpPr>
          <p:cNvPr id="14" name="Rectangle 13">
            <a:extLst>
              <a:ext uri="{FF2B5EF4-FFF2-40B4-BE49-F238E27FC236}">
                <a16:creationId xmlns:a16="http://schemas.microsoft.com/office/drawing/2014/main" id="{BE585C86-E160-412A-98AB-8095A5570684}"/>
              </a:ext>
            </a:extLst>
          </p:cNvPr>
          <p:cNvSpPr/>
          <p:nvPr/>
        </p:nvSpPr>
        <p:spPr>
          <a:xfrm>
            <a:off x="191124" y="134911"/>
            <a:ext cx="4204741" cy="430217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958F3DE-4E7F-4660-8564-E6C3A94A8841}"/>
              </a:ext>
            </a:extLst>
          </p:cNvPr>
          <p:cNvSpPr txBox="1"/>
          <p:nvPr/>
        </p:nvSpPr>
        <p:spPr>
          <a:xfrm>
            <a:off x="394271" y="630243"/>
            <a:ext cx="3911648" cy="830997"/>
          </a:xfrm>
          <a:prstGeom prst="rect">
            <a:avLst/>
          </a:prstGeom>
          <a:noFill/>
        </p:spPr>
        <p:txBody>
          <a:bodyPr wrap="none" rtlCol="0">
            <a:spAutoFit/>
          </a:bodyPr>
          <a:lstStyle/>
          <a:p>
            <a:r>
              <a:rPr lang="en-US" sz="4800" dirty="0">
                <a:ln w="19050">
                  <a:solidFill>
                    <a:schemeClr val="bg1"/>
                  </a:solidFill>
                </a:ln>
                <a:solidFill>
                  <a:schemeClr val="accent2">
                    <a:lumMod val="75000"/>
                  </a:schemeClr>
                </a:solidFill>
                <a:effectLst>
                  <a:outerShdw blurRad="50800" dist="38100" dir="2700000" algn="tl" rotWithShape="0">
                    <a:prstClr val="black">
                      <a:alpha val="40000"/>
                    </a:prstClr>
                  </a:outerShdw>
                </a:effectLst>
                <a:latin typeface="Archivo Black" panose="020B0A04020102020204" pitchFamily="34" charset="0"/>
              </a:rPr>
              <a:t>Big Benefit</a:t>
            </a:r>
          </a:p>
        </p:txBody>
      </p:sp>
      <p:pic>
        <p:nvPicPr>
          <p:cNvPr id="16" name="Picture 15">
            <a:extLst>
              <a:ext uri="{FF2B5EF4-FFF2-40B4-BE49-F238E27FC236}">
                <a16:creationId xmlns:a16="http://schemas.microsoft.com/office/drawing/2014/main" id="{85C936C5-76FF-49CB-B4A9-980C34FD5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31" y="2448703"/>
            <a:ext cx="1731364" cy="371330"/>
          </a:xfrm>
          <a:prstGeom prst="rect">
            <a:avLst/>
          </a:prstGeom>
        </p:spPr>
      </p:pic>
      <p:sp>
        <p:nvSpPr>
          <p:cNvPr id="17" name="Rectangle 16">
            <a:extLst>
              <a:ext uri="{FF2B5EF4-FFF2-40B4-BE49-F238E27FC236}">
                <a16:creationId xmlns:a16="http://schemas.microsoft.com/office/drawing/2014/main" id="{7406BEC9-7490-4CB8-9A4C-89238934F144}"/>
              </a:ext>
            </a:extLst>
          </p:cNvPr>
          <p:cNvSpPr/>
          <p:nvPr/>
        </p:nvSpPr>
        <p:spPr>
          <a:xfrm>
            <a:off x="267137" y="1465055"/>
            <a:ext cx="4052713" cy="1384995"/>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Sub-heading text or </a:t>
            </a:r>
            <a:br>
              <a:rPr lang="en-US" sz="2800" b="1" dirty="0">
                <a:ln w="9525">
                  <a:solidFill>
                    <a:schemeClr val="bg1"/>
                  </a:solidFill>
                  <a:prstDash val="solid"/>
                </a:ln>
                <a:effectLst>
                  <a:outerShdw blurRad="12700" dist="38100" dir="2700000" algn="tl" rotWithShape="0">
                    <a:schemeClr val="bg1">
                      <a:lumMod val="50000"/>
                    </a:schemeClr>
                  </a:outerShdw>
                </a:effectLst>
              </a:rPr>
            </a:br>
            <a:r>
              <a:rPr lang="en-US" sz="28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rPr>
              <a:t>Tagline</a:t>
            </a:r>
            <a:r>
              <a:rPr lang="en-US" sz="2800" b="1" dirty="0">
                <a:ln w="9525">
                  <a:solidFill>
                    <a:schemeClr val="bg1"/>
                  </a:solidFill>
                  <a:prstDash val="solid"/>
                </a:ln>
                <a:solidFill>
                  <a:srgbClr val="C00000"/>
                </a:solidFill>
                <a:effectLst>
                  <a:outerShdw blurRad="12700" dist="38100" dir="2700000" algn="tl" rotWithShape="0">
                    <a:schemeClr val="bg1">
                      <a:lumMod val="50000"/>
                    </a:schemeClr>
                  </a:outerShdw>
                </a:effectLst>
              </a:rPr>
              <a:t> </a:t>
            </a:r>
            <a:r>
              <a:rPr lang="en-US" sz="2800" b="1" dirty="0">
                <a:ln w="9525">
                  <a:solidFill>
                    <a:schemeClr val="bg1"/>
                  </a:solidFill>
                  <a:prstDash val="solid"/>
                </a:ln>
                <a:effectLst>
                  <a:outerShdw blurRad="12700" dist="38100" dir="2700000" algn="tl" rotWithShape="0">
                    <a:schemeClr val="bg1">
                      <a:lumMod val="50000"/>
                    </a:schemeClr>
                  </a:outerShdw>
                </a:effectLst>
              </a:rPr>
              <a:t>With Some </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Text Being Highlighted…</a:t>
            </a:r>
          </a:p>
        </p:txBody>
      </p:sp>
      <p:sp>
        <p:nvSpPr>
          <p:cNvPr id="18" name="Rectangle 17">
            <a:extLst>
              <a:ext uri="{FF2B5EF4-FFF2-40B4-BE49-F238E27FC236}">
                <a16:creationId xmlns:a16="http://schemas.microsoft.com/office/drawing/2014/main" id="{569F3FE9-6C41-4E5D-8FAD-C7E2DF741E70}"/>
              </a:ext>
            </a:extLst>
          </p:cNvPr>
          <p:cNvSpPr/>
          <p:nvPr/>
        </p:nvSpPr>
        <p:spPr>
          <a:xfrm>
            <a:off x="2473241" y="2960331"/>
            <a:ext cx="1731364" cy="1134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94BE7AB-2406-48D1-B63C-0CC976F7BD56}"/>
              </a:ext>
            </a:extLst>
          </p:cNvPr>
          <p:cNvSpPr txBox="1"/>
          <p:nvPr/>
        </p:nvSpPr>
        <p:spPr>
          <a:xfrm>
            <a:off x="2139218" y="3276819"/>
            <a:ext cx="2313218" cy="461665"/>
          </a:xfrm>
          <a:prstGeom prst="rect">
            <a:avLst/>
          </a:prstGeom>
          <a:noFill/>
        </p:spPr>
        <p:txBody>
          <a:bodyPr wrap="squar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 Photo of your product </a:t>
            </a:r>
          </a:p>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or service goes here</a:t>
            </a:r>
          </a:p>
        </p:txBody>
      </p:sp>
      <p:sp>
        <p:nvSpPr>
          <p:cNvPr id="20" name="TextBox 19">
            <a:extLst>
              <a:ext uri="{FF2B5EF4-FFF2-40B4-BE49-F238E27FC236}">
                <a16:creationId xmlns:a16="http://schemas.microsoft.com/office/drawing/2014/main" id="{D374E1F4-BA57-4D2C-89AB-CB660B3A5DB9}"/>
              </a:ext>
            </a:extLst>
          </p:cNvPr>
          <p:cNvSpPr txBox="1"/>
          <p:nvPr/>
        </p:nvSpPr>
        <p:spPr>
          <a:xfrm>
            <a:off x="1435351" y="227138"/>
            <a:ext cx="1736373" cy="400110"/>
          </a:xfrm>
          <a:prstGeom prst="rect">
            <a:avLst/>
          </a:prstGeom>
          <a:noFill/>
        </p:spPr>
        <p:txBody>
          <a:bodyPr wrap="none" rtlCol="0">
            <a:spAutoFit/>
          </a:bodyPr>
          <a:lstStyle/>
          <a:p>
            <a:pPr algn="ctr"/>
            <a:r>
              <a:rPr lang="en-US" sz="2000" dirty="0">
                <a:ln w="9525">
                  <a:noFill/>
                </a:ln>
                <a:solidFill>
                  <a:schemeClr val="bg1">
                    <a:lumMod val="50000"/>
                  </a:schemeClr>
                </a:solidFill>
                <a:effectLst/>
                <a:latin typeface="Arial" panose="020B0604020202020204" pitchFamily="34" charset="0"/>
                <a:cs typeface="Arial" panose="020B0604020202020204" pitchFamily="34" charset="0"/>
              </a:rPr>
              <a:t>YOUR LOGO</a:t>
            </a:r>
          </a:p>
        </p:txBody>
      </p:sp>
      <p:sp>
        <p:nvSpPr>
          <p:cNvPr id="21" name="TextBox 20">
            <a:extLst>
              <a:ext uri="{FF2B5EF4-FFF2-40B4-BE49-F238E27FC236}">
                <a16:creationId xmlns:a16="http://schemas.microsoft.com/office/drawing/2014/main" id="{C0E73464-3939-4888-A057-E6D31F080BDF}"/>
              </a:ext>
            </a:extLst>
          </p:cNvPr>
          <p:cNvSpPr txBox="1"/>
          <p:nvPr/>
        </p:nvSpPr>
        <p:spPr>
          <a:xfrm>
            <a:off x="333731" y="3765249"/>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22" name="TextBox 21">
            <a:extLst>
              <a:ext uri="{FF2B5EF4-FFF2-40B4-BE49-F238E27FC236}">
                <a16:creationId xmlns:a16="http://schemas.microsoft.com/office/drawing/2014/main" id="{73A54C05-7565-4942-916C-2F5D8BCA1F72}"/>
              </a:ext>
            </a:extLst>
          </p:cNvPr>
          <p:cNvSpPr txBox="1"/>
          <p:nvPr/>
        </p:nvSpPr>
        <p:spPr>
          <a:xfrm>
            <a:off x="540518" y="3298700"/>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328379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A93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F54E80-19CB-417D-886D-CAA876D18E80}"/>
              </a:ext>
            </a:extLst>
          </p:cNvPr>
          <p:cNvSpPr/>
          <p:nvPr/>
        </p:nvSpPr>
        <p:spPr>
          <a:xfrm>
            <a:off x="147276" y="127985"/>
            <a:ext cx="4302177" cy="387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127CC11-D4CE-4C3C-8387-0E8C74C1A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660" y="306575"/>
            <a:ext cx="3644900" cy="290892"/>
          </a:xfrm>
        </p:spPr>
      </p:pic>
      <p:sp>
        <p:nvSpPr>
          <p:cNvPr id="7" name="TextBox 6">
            <a:extLst>
              <a:ext uri="{FF2B5EF4-FFF2-40B4-BE49-F238E27FC236}">
                <a16:creationId xmlns:a16="http://schemas.microsoft.com/office/drawing/2014/main" id="{D2F16ADC-9301-4DAB-877C-D55788674A2E}"/>
              </a:ext>
            </a:extLst>
          </p:cNvPr>
          <p:cNvSpPr txBox="1"/>
          <p:nvPr/>
        </p:nvSpPr>
        <p:spPr>
          <a:xfrm>
            <a:off x="-63019" y="4115119"/>
            <a:ext cx="4722768"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Michelle Brubaker  | michellebrubaker@gmail.com  | 503-741-9321</a:t>
            </a:r>
          </a:p>
        </p:txBody>
      </p:sp>
      <p:sp>
        <p:nvSpPr>
          <p:cNvPr id="8" name="TextBox 7">
            <a:extLst>
              <a:ext uri="{FF2B5EF4-FFF2-40B4-BE49-F238E27FC236}">
                <a16:creationId xmlns:a16="http://schemas.microsoft.com/office/drawing/2014/main" id="{4AACFBE7-BFA0-4259-BF0E-DDCD66D1082F}"/>
              </a:ext>
            </a:extLst>
          </p:cNvPr>
          <p:cNvSpPr txBox="1"/>
          <p:nvPr/>
        </p:nvSpPr>
        <p:spPr>
          <a:xfrm>
            <a:off x="214949" y="1307577"/>
            <a:ext cx="4054406" cy="255454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Easy Instructions:</a:t>
            </a:r>
          </a:p>
          <a:p>
            <a:endParaRPr lang="en-US" sz="1600" b="1"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latin typeface="Arial" panose="020B0604020202020204" pitchFamily="34" charset="0"/>
                <a:cs typeface="Arial" panose="020B0604020202020204" pitchFamily="34" charset="0"/>
              </a:rPr>
              <a:t>Click</a:t>
            </a:r>
            <a:r>
              <a:rPr lang="en-US" sz="1600" dirty="0">
                <a:latin typeface="Arial" panose="020B0604020202020204" pitchFamily="34" charset="0"/>
                <a:cs typeface="Arial" panose="020B0604020202020204" pitchFamily="34" charset="0"/>
              </a:rPr>
              <a:t> on any slide to begin editing.</a:t>
            </a:r>
          </a:p>
          <a:p>
            <a:pPr marL="342900" indent="-342900">
              <a:buFont typeface="+mj-lt"/>
              <a:buAutoNum type="arabicPeriod"/>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text</a:t>
            </a:r>
            <a:r>
              <a:rPr lang="en-US" sz="1600" dirty="0">
                <a:latin typeface="Arial" panose="020B0604020202020204" pitchFamily="34" charset="0"/>
                <a:cs typeface="Arial" panose="020B0604020202020204" pitchFamily="34" charset="0"/>
              </a:rPr>
              <a:t> by clicking on it, then change the text to your desired text.</a:t>
            </a:r>
          </a:p>
          <a:p>
            <a:pPr marL="342900" indent="-342900">
              <a:buFont typeface="+mj-lt"/>
              <a:buAutoNum type="arabicPeriod"/>
            </a:pPr>
            <a:r>
              <a:rPr lang="en-US" sz="1600" b="1"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this file.</a:t>
            </a:r>
          </a:p>
          <a:p>
            <a:pPr marL="342900" indent="-342900">
              <a:buFont typeface="+mj-lt"/>
              <a:buAutoNum type="arabicPeriod"/>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File</a:t>
            </a:r>
            <a:r>
              <a:rPr lang="en-US" sz="1600" dirty="0">
                <a:latin typeface="Arial" panose="020B0604020202020204" pitchFamily="34" charset="0"/>
                <a:cs typeface="Arial" panose="020B0604020202020204" pitchFamily="34" charset="0"/>
              </a:rPr>
              <a:t>, then </a:t>
            </a:r>
            <a:r>
              <a:rPr lang="en-US" sz="1600" b="1" dirty="0">
                <a:latin typeface="Arial" panose="020B0604020202020204" pitchFamily="34" charset="0"/>
                <a:cs typeface="Arial" panose="020B0604020202020204" pitchFamily="34" charset="0"/>
              </a:rPr>
              <a:t>Export</a:t>
            </a:r>
            <a:r>
              <a:rPr lang="en-US" sz="1600" dirty="0">
                <a:latin typeface="Arial" panose="020B0604020202020204" pitchFamily="34" charset="0"/>
                <a:cs typeface="Arial" panose="020B0604020202020204" pitchFamily="34" charset="0"/>
              </a:rPr>
              <a:t>. Select the “</a:t>
            </a:r>
            <a:r>
              <a:rPr lang="en-US" sz="1600" b="1" dirty="0">
                <a:latin typeface="Arial" panose="020B0604020202020204" pitchFamily="34" charset="0"/>
                <a:cs typeface="Arial" panose="020B0604020202020204" pitchFamily="34" charset="0"/>
              </a:rPr>
              <a:t>Change File Type</a:t>
            </a:r>
            <a:r>
              <a:rPr lang="en-US" sz="1600" dirty="0">
                <a:latin typeface="Arial" panose="020B0604020202020204" pitchFamily="34" charset="0"/>
                <a:cs typeface="Arial" panose="020B0604020202020204" pitchFamily="34" charset="0"/>
              </a:rPr>
              <a:t>” button, Choose </a:t>
            </a:r>
            <a:r>
              <a:rPr lang="en-US" sz="1600" b="1" dirty="0">
                <a:latin typeface="Arial" panose="020B0604020202020204" pitchFamily="34" charset="0"/>
                <a:cs typeface="Arial" panose="020B0604020202020204" pitchFamily="34" charset="0"/>
              </a:rPr>
              <a:t>.jpg </a:t>
            </a:r>
            <a:r>
              <a:rPr lang="en-US" sz="1600" dirty="0">
                <a:latin typeface="Arial" panose="020B0604020202020204" pitchFamily="34" charset="0"/>
                <a:cs typeface="Arial" panose="020B0604020202020204" pitchFamily="34" charset="0"/>
              </a:rPr>
              <a:t>and </a:t>
            </a:r>
            <a:r>
              <a:rPr lang="en-US" sz="1600" b="1"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to your computer.</a:t>
            </a:r>
          </a:p>
          <a:p>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77E080-1634-46F0-A72B-558A210BC818}"/>
              </a:ext>
            </a:extLst>
          </p:cNvPr>
          <p:cNvSpPr txBox="1"/>
          <p:nvPr/>
        </p:nvSpPr>
        <p:spPr>
          <a:xfrm>
            <a:off x="884714" y="597467"/>
            <a:ext cx="2688813"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Quickly Create Your Own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Eye Catching Ads! </a:t>
            </a:r>
          </a:p>
        </p:txBody>
      </p:sp>
    </p:spTree>
    <p:extLst>
      <p:ext uri="{BB962C8B-B14F-4D97-AF65-F5344CB8AC3E}">
        <p14:creationId xmlns:p14="http://schemas.microsoft.com/office/powerpoint/2010/main" val="10737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Down 6">
            <a:extLst>
              <a:ext uri="{FF2B5EF4-FFF2-40B4-BE49-F238E27FC236}">
                <a16:creationId xmlns:a16="http://schemas.microsoft.com/office/drawing/2014/main" id="{104C109C-C049-4472-B807-3EC2D206E638}"/>
              </a:ext>
            </a:extLst>
          </p:cNvPr>
          <p:cNvSpPr/>
          <p:nvPr/>
        </p:nvSpPr>
        <p:spPr>
          <a:xfrm rot="2103469">
            <a:off x="2744731" y="606214"/>
            <a:ext cx="1329837" cy="2518066"/>
          </a:xfrm>
          <a:prstGeom prst="downArrow">
            <a:avLst/>
          </a:prstGeom>
          <a:solidFill>
            <a:srgbClr val="D6A300"/>
          </a:solidFill>
          <a:ln w="5715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52A16279-5B11-4902-8D12-E225531FCAAF}"/>
              </a:ext>
            </a:extLst>
          </p:cNvPr>
          <p:cNvSpPr/>
          <p:nvPr/>
        </p:nvSpPr>
        <p:spPr>
          <a:xfrm rot="16200000">
            <a:off x="1484026" y="-1137380"/>
            <a:ext cx="1581462" cy="4294683"/>
          </a:xfrm>
          <a:prstGeom prst="trapezoid">
            <a:avLst/>
          </a:prstGeom>
          <a:solidFill>
            <a:srgbClr val="D6A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1CAB7CBE-8D16-4D1A-BEA6-20DE66FD10D7}"/>
              </a:ext>
            </a:extLst>
          </p:cNvPr>
          <p:cNvSpPr/>
          <p:nvPr/>
        </p:nvSpPr>
        <p:spPr>
          <a:xfrm rot="16200000">
            <a:off x="1412823" y="-1251680"/>
            <a:ext cx="1723869" cy="4347148"/>
          </a:xfrm>
          <a:prstGeom prst="trapezoid">
            <a:avLst/>
          </a:prstGeom>
          <a:solidFill>
            <a:srgbClr val="3366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D5A0C3A0-06AA-4F85-AEDD-A6EC763F8166}"/>
              </a:ext>
            </a:extLst>
          </p:cNvPr>
          <p:cNvSpPr/>
          <p:nvPr/>
        </p:nvSpPr>
        <p:spPr>
          <a:xfrm rot="16200000">
            <a:off x="2117362" y="-509667"/>
            <a:ext cx="1596452" cy="2863122"/>
          </a:xfrm>
          <a:prstGeom prst="trapezoid">
            <a:avLst/>
          </a:prstGeom>
          <a:solidFill>
            <a:srgbClr val="75A3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C29B537-9DB9-4C21-9223-32A2CBA0BE24}"/>
              </a:ext>
            </a:extLst>
          </p:cNvPr>
          <p:cNvSpPr txBox="1"/>
          <p:nvPr/>
        </p:nvSpPr>
        <p:spPr>
          <a:xfrm>
            <a:off x="101182" y="567950"/>
            <a:ext cx="1374094" cy="646331"/>
          </a:xfrm>
          <a:prstGeom prst="rect">
            <a:avLst/>
          </a:prstGeom>
          <a:noFill/>
        </p:spPr>
        <p:txBody>
          <a:bodyPr wrap="none" rtlCol="0">
            <a:spAutoFit/>
          </a:bodyPr>
          <a:lstStyle/>
          <a:p>
            <a:r>
              <a:rPr lang="en-US" sz="3600" dirty="0">
                <a:ln w="19050">
                  <a:noFill/>
                </a:ln>
                <a:solidFill>
                  <a:srgbClr val="D6A300"/>
                </a:solidFill>
                <a:effectLst/>
                <a:latin typeface="Impact" panose="020B0806030902050204" pitchFamily="34" charset="0"/>
              </a:rPr>
              <a:t>ALERT!</a:t>
            </a:r>
          </a:p>
        </p:txBody>
      </p:sp>
      <p:sp>
        <p:nvSpPr>
          <p:cNvPr id="15" name="TextBox 14">
            <a:extLst>
              <a:ext uri="{FF2B5EF4-FFF2-40B4-BE49-F238E27FC236}">
                <a16:creationId xmlns:a16="http://schemas.microsoft.com/office/drawing/2014/main" id="{85D0DBDC-750D-4909-9A9A-D6B0709FDE96}"/>
              </a:ext>
            </a:extLst>
          </p:cNvPr>
          <p:cNvSpPr txBox="1"/>
          <p:nvPr/>
        </p:nvSpPr>
        <p:spPr>
          <a:xfrm>
            <a:off x="1556881" y="460228"/>
            <a:ext cx="2717411" cy="923330"/>
          </a:xfrm>
          <a:prstGeom prst="rect">
            <a:avLst/>
          </a:prstGeom>
          <a:noFill/>
        </p:spPr>
        <p:txBody>
          <a:bodyPr wrap="none" rtlCol="0">
            <a:spAutoFit/>
          </a:bodyPr>
          <a:lstStyle/>
          <a:p>
            <a:r>
              <a:rPr lang="en-US" sz="5400" dirty="0">
                <a:ln w="19050">
                  <a:solidFill>
                    <a:schemeClr val="bg1"/>
                  </a:solidFill>
                </a:ln>
                <a:solidFill>
                  <a:schemeClr val="accent2">
                    <a:lumMod val="75000"/>
                  </a:schemeClr>
                </a:solidFill>
                <a:effectLst>
                  <a:outerShdw blurRad="50800" dist="38100" dir="2700000" algn="tl" rotWithShape="0">
                    <a:prstClr val="black">
                      <a:alpha val="40000"/>
                    </a:prstClr>
                  </a:outerShdw>
                </a:effectLst>
                <a:latin typeface="Impact" panose="020B0806030902050204" pitchFamily="34" charset="0"/>
              </a:rPr>
              <a:t>HEADLINE</a:t>
            </a:r>
          </a:p>
        </p:txBody>
      </p:sp>
      <p:sp>
        <p:nvSpPr>
          <p:cNvPr id="16" name="TextBox 15">
            <a:extLst>
              <a:ext uri="{FF2B5EF4-FFF2-40B4-BE49-F238E27FC236}">
                <a16:creationId xmlns:a16="http://schemas.microsoft.com/office/drawing/2014/main" id="{88C92A47-5BE1-4223-81DD-E4A8FD303A5A}"/>
              </a:ext>
            </a:extLst>
          </p:cNvPr>
          <p:cNvSpPr txBox="1"/>
          <p:nvPr/>
        </p:nvSpPr>
        <p:spPr>
          <a:xfrm>
            <a:off x="180430" y="1588648"/>
            <a:ext cx="2404826" cy="461665"/>
          </a:xfrm>
          <a:prstGeom prst="rect">
            <a:avLst/>
          </a:prstGeom>
          <a:noFill/>
        </p:spPr>
        <p:txBody>
          <a:bodyPr wrap="none" rtlCol="0">
            <a:spAutoFit/>
          </a:bodyPr>
          <a:lstStyle/>
          <a:p>
            <a:r>
              <a:rPr lang="en-US" sz="2400" dirty="0">
                <a:ln w="19050">
                  <a:noFill/>
                </a:ln>
                <a:solidFill>
                  <a:srgbClr val="336699"/>
                </a:solidFill>
                <a:effectLst>
                  <a:outerShdw blurRad="50800" dist="38100" dir="2700000" algn="tl" rotWithShape="0">
                    <a:prstClr val="black">
                      <a:alpha val="40000"/>
                    </a:prstClr>
                  </a:outerShdw>
                </a:effectLst>
                <a:latin typeface="Impact" panose="020B0806030902050204" pitchFamily="34" charset="0"/>
              </a:rPr>
              <a:t>SUB HEADING TEXT</a:t>
            </a:r>
          </a:p>
        </p:txBody>
      </p:sp>
      <p:sp>
        <p:nvSpPr>
          <p:cNvPr id="17" name="TextBox 16">
            <a:extLst>
              <a:ext uri="{FF2B5EF4-FFF2-40B4-BE49-F238E27FC236}">
                <a16:creationId xmlns:a16="http://schemas.microsoft.com/office/drawing/2014/main" id="{98F539CB-3C2D-45BD-9BE8-CBC3A35C0114}"/>
              </a:ext>
            </a:extLst>
          </p:cNvPr>
          <p:cNvSpPr txBox="1"/>
          <p:nvPr/>
        </p:nvSpPr>
        <p:spPr>
          <a:xfrm>
            <a:off x="324898" y="2009181"/>
            <a:ext cx="2013565" cy="830997"/>
          </a:xfrm>
          <a:prstGeom prst="rect">
            <a:avLst/>
          </a:prstGeom>
          <a:noFill/>
        </p:spPr>
        <p:txBody>
          <a:bodyPr wrap="none" rtlCol="0">
            <a:spAutoFit/>
          </a:bodyPr>
          <a:lstStyle/>
          <a:p>
            <a:pPr algn="ctr"/>
            <a:r>
              <a:rPr lang="en-US" sz="2400" dirty="0">
                <a:ln w="19050">
                  <a:noFill/>
                </a:ln>
                <a:solidFill>
                  <a:srgbClr val="336699"/>
                </a:solidFill>
                <a:effectLst>
                  <a:outerShdw blurRad="50800" dist="38100" dir="2700000" algn="tl" rotWithShape="0">
                    <a:prstClr val="black">
                      <a:alpha val="40000"/>
                    </a:prstClr>
                  </a:outerShdw>
                </a:effectLst>
                <a:latin typeface="+mj-lt"/>
              </a:rPr>
              <a:t>EXTRA TEXT AREA </a:t>
            </a:r>
          </a:p>
          <a:p>
            <a:pPr algn="ctr"/>
            <a:r>
              <a:rPr lang="en-US" sz="2400" dirty="0">
                <a:ln w="19050">
                  <a:noFill/>
                </a:ln>
                <a:solidFill>
                  <a:srgbClr val="336699"/>
                </a:solidFill>
                <a:effectLst>
                  <a:outerShdw blurRad="50800" dist="38100" dir="2700000" algn="tl" rotWithShape="0">
                    <a:prstClr val="black">
                      <a:alpha val="40000"/>
                    </a:prstClr>
                  </a:outerShdw>
                </a:effectLst>
                <a:latin typeface="+mj-lt"/>
              </a:rPr>
              <a:t>MORE INFORMATION</a:t>
            </a:r>
          </a:p>
        </p:txBody>
      </p:sp>
      <p:pic>
        <p:nvPicPr>
          <p:cNvPr id="21" name="Picture 20">
            <a:extLst>
              <a:ext uri="{FF2B5EF4-FFF2-40B4-BE49-F238E27FC236}">
                <a16:creationId xmlns:a16="http://schemas.microsoft.com/office/drawing/2014/main" id="{93956E9F-C98A-4891-B8E1-A11CD704B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72" y="2965552"/>
            <a:ext cx="3643182" cy="581450"/>
          </a:xfrm>
          <a:prstGeom prst="rect">
            <a:avLst/>
          </a:prstGeom>
        </p:spPr>
      </p:pic>
      <p:sp>
        <p:nvSpPr>
          <p:cNvPr id="22" name="TextBox 21">
            <a:extLst>
              <a:ext uri="{FF2B5EF4-FFF2-40B4-BE49-F238E27FC236}">
                <a16:creationId xmlns:a16="http://schemas.microsoft.com/office/drawing/2014/main" id="{9B7AFD41-1980-4B19-B3E0-2CF3E032A309}"/>
              </a:ext>
            </a:extLst>
          </p:cNvPr>
          <p:cNvSpPr txBox="1"/>
          <p:nvPr/>
        </p:nvSpPr>
        <p:spPr>
          <a:xfrm>
            <a:off x="661402" y="2993004"/>
            <a:ext cx="3354123" cy="553998"/>
          </a:xfrm>
          <a:prstGeom prst="rect">
            <a:avLst/>
          </a:prstGeom>
          <a:noFill/>
        </p:spPr>
        <p:txBody>
          <a:bodyPr wrap="none" rtlCol="0">
            <a:spAutoFit/>
          </a:bodyPr>
          <a:lstStyle/>
          <a:p>
            <a:r>
              <a:rPr lang="en-US" sz="3000" dirty="0">
                <a:ln w="19050">
                  <a:noFill/>
                </a:ln>
                <a:solidFill>
                  <a:srgbClr val="336699"/>
                </a:solidFill>
                <a:effectLst>
                  <a:outerShdw blurRad="50800" dist="38100" dir="2700000" algn="tl" rotWithShape="0">
                    <a:prstClr val="black">
                      <a:alpha val="40000"/>
                    </a:prstClr>
                  </a:outerShdw>
                </a:effectLst>
                <a:latin typeface="Archivo Black" panose="020B0A04020102020204" pitchFamily="34" charset="0"/>
              </a:rPr>
              <a:t>FAST RESULTS</a:t>
            </a:r>
          </a:p>
        </p:txBody>
      </p:sp>
      <p:sp>
        <p:nvSpPr>
          <p:cNvPr id="23" name="Rectangle: Rounded Corners 22">
            <a:extLst>
              <a:ext uri="{FF2B5EF4-FFF2-40B4-BE49-F238E27FC236}">
                <a16:creationId xmlns:a16="http://schemas.microsoft.com/office/drawing/2014/main" id="{45AE8BE0-74CD-419C-92EC-B13590E5F610}"/>
              </a:ext>
            </a:extLst>
          </p:cNvPr>
          <p:cNvSpPr/>
          <p:nvPr/>
        </p:nvSpPr>
        <p:spPr>
          <a:xfrm>
            <a:off x="1056569" y="3728910"/>
            <a:ext cx="2353080" cy="485986"/>
          </a:xfrm>
          <a:prstGeom prst="roundRect">
            <a:avLst/>
          </a:prstGeom>
          <a:solidFill>
            <a:srgbClr val="336699"/>
          </a:solid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CCEEEFB-5715-499C-B9CA-D7DEF19B689C}"/>
              </a:ext>
            </a:extLst>
          </p:cNvPr>
          <p:cNvSpPr txBox="1"/>
          <p:nvPr/>
        </p:nvSpPr>
        <p:spPr>
          <a:xfrm>
            <a:off x="1056569" y="3741070"/>
            <a:ext cx="2353080" cy="461665"/>
          </a:xfrm>
          <a:prstGeom prst="rect">
            <a:avLst/>
          </a:prstGeom>
          <a:noFill/>
        </p:spPr>
        <p:txBody>
          <a:bodyPr wrap="none" rtlCol="0">
            <a:spAutoFit/>
          </a:bodyPr>
          <a:lstStyle/>
          <a:p>
            <a:r>
              <a:rPr lang="en-US" sz="2400" dirty="0">
                <a:ln w="19050">
                  <a:solidFill>
                    <a:schemeClr val="bg1"/>
                  </a:solidFill>
                </a:ln>
                <a:solidFill>
                  <a:srgbClr val="336699"/>
                </a:solidFill>
                <a:effectLst>
                  <a:outerShdw blurRad="50800" dist="38100" dir="2700000" algn="tl" rotWithShape="0">
                    <a:prstClr val="black">
                      <a:alpha val="40000"/>
                    </a:prstClr>
                  </a:outerShdw>
                </a:effectLst>
                <a:latin typeface="Archivo Black" panose="020B0A04020102020204" pitchFamily="34" charset="0"/>
              </a:rPr>
              <a:t>GET IT NOW!</a:t>
            </a:r>
          </a:p>
        </p:txBody>
      </p:sp>
    </p:spTree>
    <p:extLst>
      <p:ext uri="{BB962C8B-B14F-4D97-AF65-F5344CB8AC3E}">
        <p14:creationId xmlns:p14="http://schemas.microsoft.com/office/powerpoint/2010/main" val="1136917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CD5AF51-7BA4-43B1-ACFF-D5C70E3FBEF6}"/>
              </a:ext>
            </a:extLst>
          </p:cNvPr>
          <p:cNvSpPr/>
          <p:nvPr/>
        </p:nvSpPr>
        <p:spPr>
          <a:xfrm>
            <a:off x="397237" y="1202596"/>
            <a:ext cx="3904940" cy="278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A45AEC-41C8-4EE0-AB90-4A005CD16E7B}"/>
              </a:ext>
            </a:extLst>
          </p:cNvPr>
          <p:cNvSpPr txBox="1"/>
          <p:nvPr/>
        </p:nvSpPr>
        <p:spPr>
          <a:xfrm>
            <a:off x="397237" y="1692884"/>
            <a:ext cx="3097323" cy="523220"/>
          </a:xfrm>
          <a:prstGeom prst="rect">
            <a:avLst/>
          </a:prstGeom>
          <a:noFill/>
        </p:spPr>
        <p:txBody>
          <a:bodyPr wrap="none" rtlCol="0">
            <a:spAutoFit/>
          </a:bodyPr>
          <a:lstStyle/>
          <a:p>
            <a:r>
              <a:rPr lang="en-US" sz="2800" b="1" dirty="0">
                <a:ln w="3175">
                  <a:solidFill>
                    <a:schemeClr val="bg1"/>
                  </a:solidFill>
                </a:ln>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PRODUCT</a:t>
            </a:r>
          </a:p>
        </p:txBody>
      </p:sp>
      <p:pic>
        <p:nvPicPr>
          <p:cNvPr id="20" name="Picture 19">
            <a:extLst>
              <a:ext uri="{FF2B5EF4-FFF2-40B4-BE49-F238E27FC236}">
                <a16:creationId xmlns:a16="http://schemas.microsoft.com/office/drawing/2014/main" id="{43E0582A-D918-4E87-8FAE-DB0D3F68B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81" y="2256605"/>
            <a:ext cx="287510" cy="28751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D903095-0675-4EFA-B623-550F23BB5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81" y="2672791"/>
            <a:ext cx="287510" cy="28751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159A4A2-7D10-444D-84AD-8BEA6FC69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81" y="3117619"/>
            <a:ext cx="287510" cy="287510"/>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266306B0-F830-40B1-93ED-DC36FCE7A446}"/>
              </a:ext>
            </a:extLst>
          </p:cNvPr>
          <p:cNvSpPr txBox="1"/>
          <p:nvPr/>
        </p:nvSpPr>
        <p:spPr>
          <a:xfrm>
            <a:off x="828191" y="2220618"/>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1</a:t>
            </a:r>
          </a:p>
        </p:txBody>
      </p:sp>
      <p:sp>
        <p:nvSpPr>
          <p:cNvPr id="24" name="TextBox 23">
            <a:extLst>
              <a:ext uri="{FF2B5EF4-FFF2-40B4-BE49-F238E27FC236}">
                <a16:creationId xmlns:a16="http://schemas.microsoft.com/office/drawing/2014/main" id="{6EC0550C-B7A9-4983-A7F0-D96E1B836CD9}"/>
              </a:ext>
            </a:extLst>
          </p:cNvPr>
          <p:cNvSpPr txBox="1"/>
          <p:nvPr/>
        </p:nvSpPr>
        <p:spPr>
          <a:xfrm>
            <a:off x="828191" y="2639493"/>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2</a:t>
            </a:r>
          </a:p>
        </p:txBody>
      </p:sp>
      <p:sp>
        <p:nvSpPr>
          <p:cNvPr id="25" name="TextBox 24">
            <a:extLst>
              <a:ext uri="{FF2B5EF4-FFF2-40B4-BE49-F238E27FC236}">
                <a16:creationId xmlns:a16="http://schemas.microsoft.com/office/drawing/2014/main" id="{D42ED5B6-6152-4154-8B6B-B552CE554C03}"/>
              </a:ext>
            </a:extLst>
          </p:cNvPr>
          <p:cNvSpPr txBox="1"/>
          <p:nvPr/>
        </p:nvSpPr>
        <p:spPr>
          <a:xfrm>
            <a:off x="828191" y="3088977"/>
            <a:ext cx="1821332" cy="400110"/>
          </a:xfrm>
          <a:prstGeom prst="rect">
            <a:avLst/>
          </a:prstGeom>
          <a:noFill/>
        </p:spPr>
        <p:txBody>
          <a:bodyPr wrap="none" rtlCol="0">
            <a:spAutoFit/>
          </a:bodyPr>
          <a:lstStyle/>
          <a:p>
            <a:r>
              <a:rPr lang="en-US" sz="20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Bullet Point 3</a:t>
            </a:r>
          </a:p>
        </p:txBody>
      </p:sp>
      <p:sp>
        <p:nvSpPr>
          <p:cNvPr id="26" name="Trapezoid 25">
            <a:extLst>
              <a:ext uri="{FF2B5EF4-FFF2-40B4-BE49-F238E27FC236}">
                <a16:creationId xmlns:a16="http://schemas.microsoft.com/office/drawing/2014/main" id="{22DD03C9-5500-43EC-9FA1-E1EE54B889E3}"/>
              </a:ext>
            </a:extLst>
          </p:cNvPr>
          <p:cNvSpPr/>
          <p:nvPr/>
        </p:nvSpPr>
        <p:spPr>
          <a:xfrm rot="16200000">
            <a:off x="1662034" y="-1002469"/>
            <a:ext cx="1723869" cy="3848724"/>
          </a:xfrm>
          <a:prstGeom prst="trapezoid">
            <a:avLst/>
          </a:prstGeom>
          <a:solidFill>
            <a:srgbClr val="C139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056C638-1495-4B1A-9112-986ACB011940}"/>
              </a:ext>
            </a:extLst>
          </p:cNvPr>
          <p:cNvSpPr/>
          <p:nvPr/>
        </p:nvSpPr>
        <p:spPr>
          <a:xfrm>
            <a:off x="157396" y="385994"/>
            <a:ext cx="1678898" cy="1071797"/>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88D7F79-7A50-4605-9DFB-3D7A00BE6FC3}"/>
              </a:ext>
            </a:extLst>
          </p:cNvPr>
          <p:cNvSpPr/>
          <p:nvPr/>
        </p:nvSpPr>
        <p:spPr>
          <a:xfrm>
            <a:off x="254832" y="473461"/>
            <a:ext cx="1484025" cy="881952"/>
          </a:xfrm>
          <a:prstGeom prst="ellipse">
            <a:avLst/>
          </a:prstGeom>
          <a:solidFill>
            <a:srgbClr val="FFFF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3F82912C-498E-4C74-A80B-B906C4433290}"/>
              </a:ext>
            </a:extLst>
          </p:cNvPr>
          <p:cNvSpPr txBox="1"/>
          <p:nvPr/>
        </p:nvSpPr>
        <p:spPr>
          <a:xfrm>
            <a:off x="763447" y="367894"/>
            <a:ext cx="466794" cy="1107996"/>
          </a:xfrm>
          <a:prstGeom prst="rect">
            <a:avLst/>
          </a:prstGeom>
          <a:noFill/>
        </p:spPr>
        <p:txBody>
          <a:bodyPr wrap="none" rtlCol="0">
            <a:spAutoFit/>
          </a:bodyPr>
          <a:lstStyle/>
          <a:p>
            <a:r>
              <a:rPr lang="en-US" sz="6600" dirty="0">
                <a:ln w="19050">
                  <a:noFill/>
                </a:ln>
                <a:effectLst/>
                <a:latin typeface="Archivo Black" panose="020B0A04020102020204" pitchFamily="34" charset="0"/>
              </a:rPr>
              <a:t>!</a:t>
            </a:r>
            <a:endParaRPr lang="en-US" sz="5400" dirty="0">
              <a:ln w="19050">
                <a:noFill/>
              </a:ln>
              <a:effectLst/>
              <a:latin typeface="Archivo Black" panose="020B0A04020102020204" pitchFamily="34" charset="0"/>
            </a:endParaRPr>
          </a:p>
        </p:txBody>
      </p:sp>
      <p:sp>
        <p:nvSpPr>
          <p:cNvPr id="30" name="TextBox 29">
            <a:extLst>
              <a:ext uri="{FF2B5EF4-FFF2-40B4-BE49-F238E27FC236}">
                <a16:creationId xmlns:a16="http://schemas.microsoft.com/office/drawing/2014/main" id="{2027F5CE-4610-41B8-B498-676752B2DD0D}"/>
              </a:ext>
            </a:extLst>
          </p:cNvPr>
          <p:cNvSpPr txBox="1"/>
          <p:nvPr/>
        </p:nvSpPr>
        <p:spPr>
          <a:xfrm>
            <a:off x="1874529" y="355139"/>
            <a:ext cx="2535566" cy="769441"/>
          </a:xfrm>
          <a:prstGeom prst="rect">
            <a:avLst/>
          </a:prstGeom>
          <a:noFill/>
        </p:spPr>
        <p:txBody>
          <a:bodyPr wrap="none" rtlCol="0">
            <a:spAutoFit/>
          </a:bodyPr>
          <a:lstStyle/>
          <a:p>
            <a:r>
              <a:rPr lang="en-US" sz="4400" dirty="0">
                <a:ln w="19050">
                  <a:noFill/>
                </a:ln>
                <a:solidFill>
                  <a:schemeClr val="bg1"/>
                </a:solidFill>
                <a:effectLst>
                  <a:outerShdw blurRad="50800" dist="38100" dir="2700000" algn="tl" rotWithShape="0">
                    <a:prstClr val="black">
                      <a:alpha val="40000"/>
                    </a:prstClr>
                  </a:outerShdw>
                </a:effectLst>
                <a:latin typeface="Impact" panose="020B0806030902050204" pitchFamily="34" charset="0"/>
              </a:rPr>
              <a:t>ATTENTION</a:t>
            </a:r>
          </a:p>
        </p:txBody>
      </p:sp>
      <p:sp>
        <p:nvSpPr>
          <p:cNvPr id="31" name="TextBox 30">
            <a:extLst>
              <a:ext uri="{FF2B5EF4-FFF2-40B4-BE49-F238E27FC236}">
                <a16:creationId xmlns:a16="http://schemas.microsoft.com/office/drawing/2014/main" id="{A9748A19-8C6D-456A-AD61-76DC99E416C5}"/>
              </a:ext>
            </a:extLst>
          </p:cNvPr>
          <p:cNvSpPr txBox="1"/>
          <p:nvPr/>
        </p:nvSpPr>
        <p:spPr>
          <a:xfrm>
            <a:off x="1874529" y="893748"/>
            <a:ext cx="2504212" cy="461665"/>
          </a:xfrm>
          <a:prstGeom prst="rect">
            <a:avLst/>
          </a:prstGeom>
          <a:noFill/>
        </p:spPr>
        <p:txBody>
          <a:bodyPr wrap="none" rtlCol="0">
            <a:spAutoFit/>
          </a:bodyPr>
          <a:lstStyle/>
          <a:p>
            <a:pPr algn="ctr"/>
            <a:r>
              <a:rPr lang="en-US" sz="2400" dirty="0">
                <a:ln w="19050">
                  <a:noFill/>
                </a:ln>
                <a:solidFill>
                  <a:schemeClr val="bg1">
                    <a:lumMod val="85000"/>
                  </a:schemeClr>
                </a:solidFill>
                <a:effectLst>
                  <a:outerShdw blurRad="50800" dist="38100" dir="2700000" algn="tl" rotWithShape="0">
                    <a:prstClr val="black">
                      <a:alpha val="40000"/>
                    </a:prstClr>
                  </a:outerShdw>
                </a:effectLst>
                <a:latin typeface="+mj-lt"/>
              </a:rPr>
              <a:t>Important Announcement</a:t>
            </a:r>
          </a:p>
        </p:txBody>
      </p:sp>
      <p:sp>
        <p:nvSpPr>
          <p:cNvPr id="32" name="Rectangle 31">
            <a:extLst>
              <a:ext uri="{FF2B5EF4-FFF2-40B4-BE49-F238E27FC236}">
                <a16:creationId xmlns:a16="http://schemas.microsoft.com/office/drawing/2014/main" id="{0FC9F0FE-253C-47E8-89EA-30A290976355}"/>
              </a:ext>
            </a:extLst>
          </p:cNvPr>
          <p:cNvSpPr/>
          <p:nvPr/>
        </p:nvSpPr>
        <p:spPr>
          <a:xfrm>
            <a:off x="2772322" y="2216104"/>
            <a:ext cx="1439914" cy="1189025"/>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6A37944-6BE4-474A-B553-FFA83D0A8029}"/>
              </a:ext>
            </a:extLst>
          </p:cNvPr>
          <p:cNvSpPr txBox="1"/>
          <p:nvPr/>
        </p:nvSpPr>
        <p:spPr>
          <a:xfrm>
            <a:off x="2912834" y="2395118"/>
            <a:ext cx="1158890" cy="830997"/>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your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34" name="TextBox 33">
            <a:extLst>
              <a:ext uri="{FF2B5EF4-FFF2-40B4-BE49-F238E27FC236}">
                <a16:creationId xmlns:a16="http://schemas.microsoft.com/office/drawing/2014/main" id="{F84CE954-F1B3-4833-A706-018C3E51150A}"/>
              </a:ext>
            </a:extLst>
          </p:cNvPr>
          <p:cNvSpPr txBox="1"/>
          <p:nvPr/>
        </p:nvSpPr>
        <p:spPr>
          <a:xfrm>
            <a:off x="2175556" y="4060579"/>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35" name="TextBox 34">
            <a:extLst>
              <a:ext uri="{FF2B5EF4-FFF2-40B4-BE49-F238E27FC236}">
                <a16:creationId xmlns:a16="http://schemas.microsoft.com/office/drawing/2014/main" id="{1810A107-9BB9-4FFF-921E-9CF3CDB569F3}"/>
              </a:ext>
            </a:extLst>
          </p:cNvPr>
          <p:cNvSpPr txBox="1"/>
          <p:nvPr/>
        </p:nvSpPr>
        <p:spPr>
          <a:xfrm>
            <a:off x="339612" y="4023371"/>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
        <p:nvSpPr>
          <p:cNvPr id="36" name="Star: 5 Points 35">
            <a:extLst>
              <a:ext uri="{FF2B5EF4-FFF2-40B4-BE49-F238E27FC236}">
                <a16:creationId xmlns:a16="http://schemas.microsoft.com/office/drawing/2014/main" id="{AFC714E1-248E-4E60-99D4-C06D05243760}"/>
              </a:ext>
            </a:extLst>
          </p:cNvPr>
          <p:cNvSpPr/>
          <p:nvPr/>
        </p:nvSpPr>
        <p:spPr>
          <a:xfrm>
            <a:off x="1467035" y="3581650"/>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tar: 5 Points 36">
            <a:extLst>
              <a:ext uri="{FF2B5EF4-FFF2-40B4-BE49-F238E27FC236}">
                <a16:creationId xmlns:a16="http://schemas.microsoft.com/office/drawing/2014/main" id="{4B3D92DA-1CBC-472E-86D5-E871DEB7396C}"/>
              </a:ext>
            </a:extLst>
          </p:cNvPr>
          <p:cNvSpPr/>
          <p:nvPr/>
        </p:nvSpPr>
        <p:spPr>
          <a:xfrm>
            <a:off x="1812398" y="3580306"/>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tar: 5 Points 37">
            <a:extLst>
              <a:ext uri="{FF2B5EF4-FFF2-40B4-BE49-F238E27FC236}">
                <a16:creationId xmlns:a16="http://schemas.microsoft.com/office/drawing/2014/main" id="{772E5F1F-030F-4931-8EDD-E8E66A1DE414}"/>
              </a:ext>
            </a:extLst>
          </p:cNvPr>
          <p:cNvSpPr/>
          <p:nvPr/>
        </p:nvSpPr>
        <p:spPr>
          <a:xfrm>
            <a:off x="2157761" y="3580306"/>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tar: 5 Points 38">
            <a:extLst>
              <a:ext uri="{FF2B5EF4-FFF2-40B4-BE49-F238E27FC236}">
                <a16:creationId xmlns:a16="http://schemas.microsoft.com/office/drawing/2014/main" id="{845290CB-1267-465A-8E8B-29867E572738}"/>
              </a:ext>
            </a:extLst>
          </p:cNvPr>
          <p:cNvSpPr/>
          <p:nvPr/>
        </p:nvSpPr>
        <p:spPr>
          <a:xfrm>
            <a:off x="2505022" y="3580306"/>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tar: 5 Points 39">
            <a:extLst>
              <a:ext uri="{FF2B5EF4-FFF2-40B4-BE49-F238E27FC236}">
                <a16:creationId xmlns:a16="http://schemas.microsoft.com/office/drawing/2014/main" id="{16200F8E-D8EA-4240-88FC-D467CDE5CC37}"/>
              </a:ext>
            </a:extLst>
          </p:cNvPr>
          <p:cNvSpPr/>
          <p:nvPr/>
        </p:nvSpPr>
        <p:spPr>
          <a:xfrm>
            <a:off x="2850385" y="3580306"/>
            <a:ext cx="308472" cy="308472"/>
          </a:xfrm>
          <a:prstGeom prst="star5">
            <a:avLst/>
          </a:prstGeom>
          <a:gradFill flip="none" rotWithShape="1">
            <a:gsLst>
              <a:gs pos="0">
                <a:srgbClr val="FFC000"/>
              </a:gs>
              <a:gs pos="100000">
                <a:srgbClr val="FFFF00"/>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397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8CB54-3441-4483-9A14-CC312EC3E739}"/>
              </a:ext>
            </a:extLst>
          </p:cNvPr>
          <p:cNvSpPr txBox="1"/>
          <p:nvPr/>
        </p:nvSpPr>
        <p:spPr>
          <a:xfrm>
            <a:off x="0" y="199789"/>
            <a:ext cx="2535566" cy="769441"/>
          </a:xfrm>
          <a:prstGeom prst="rect">
            <a:avLst/>
          </a:prstGeom>
          <a:noFill/>
        </p:spPr>
        <p:txBody>
          <a:bodyPr wrap="none" rtlCol="0">
            <a:spAutoFit/>
          </a:bodyPr>
          <a:lstStyle/>
          <a:p>
            <a:r>
              <a:rPr lang="en-US" sz="4400" dirty="0">
                <a:ln w="19050">
                  <a:noFill/>
                </a:ln>
                <a:solidFill>
                  <a:schemeClr val="tx1">
                    <a:lumMod val="85000"/>
                    <a:lumOff val="15000"/>
                  </a:schemeClr>
                </a:solidFill>
                <a:effectLst/>
                <a:latin typeface="Impact" panose="020B0806030902050204" pitchFamily="34" charset="0"/>
              </a:rPr>
              <a:t>ATTENTION</a:t>
            </a:r>
          </a:p>
        </p:txBody>
      </p:sp>
      <p:sp>
        <p:nvSpPr>
          <p:cNvPr id="6" name="Isosceles Triangle 5">
            <a:extLst>
              <a:ext uri="{FF2B5EF4-FFF2-40B4-BE49-F238E27FC236}">
                <a16:creationId xmlns:a16="http://schemas.microsoft.com/office/drawing/2014/main" id="{6D7C861F-02FC-4A36-A855-D1B1C1D7C6D3}"/>
              </a:ext>
            </a:extLst>
          </p:cNvPr>
          <p:cNvSpPr/>
          <p:nvPr/>
        </p:nvSpPr>
        <p:spPr>
          <a:xfrm rot="5400000">
            <a:off x="2246885" y="538153"/>
            <a:ext cx="639551" cy="727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739E61-F647-456D-B1C3-7E038F1772D5}"/>
              </a:ext>
            </a:extLst>
          </p:cNvPr>
          <p:cNvSpPr txBox="1"/>
          <p:nvPr/>
        </p:nvSpPr>
        <p:spPr>
          <a:xfrm>
            <a:off x="3064517" y="107989"/>
            <a:ext cx="978538" cy="584775"/>
          </a:xfrm>
          <a:prstGeom prst="rect">
            <a:avLst/>
          </a:prstGeom>
          <a:noFill/>
        </p:spPr>
        <p:txBody>
          <a:bodyPr wrap="none" rtlCol="0">
            <a:spAutoFit/>
          </a:bodyPr>
          <a:lstStyle/>
          <a:p>
            <a:pPr algn="ctr"/>
            <a:r>
              <a:rPr lang="en-US" sz="3200" dirty="0">
                <a:ln w="19050">
                  <a:noFill/>
                </a:ln>
                <a:solidFill>
                  <a:schemeClr val="tx1">
                    <a:lumMod val="85000"/>
                    <a:lumOff val="15000"/>
                  </a:schemeClr>
                </a:solidFill>
                <a:effectLst>
                  <a:outerShdw blurRad="50800" dist="38100" dir="2700000" algn="tl" rotWithShape="0">
                    <a:prstClr val="black">
                      <a:alpha val="40000"/>
                    </a:prstClr>
                  </a:outerShdw>
                </a:effectLst>
                <a:latin typeface="+mj-lt"/>
              </a:rPr>
              <a:t>NEWLY</a:t>
            </a:r>
          </a:p>
        </p:txBody>
      </p:sp>
      <p:sp>
        <p:nvSpPr>
          <p:cNvPr id="8" name="TextBox 7">
            <a:extLst>
              <a:ext uri="{FF2B5EF4-FFF2-40B4-BE49-F238E27FC236}">
                <a16:creationId xmlns:a16="http://schemas.microsoft.com/office/drawing/2014/main" id="{51A128FB-E22F-4D88-912D-4C66F7FCF4B4}"/>
              </a:ext>
            </a:extLst>
          </p:cNvPr>
          <p:cNvSpPr txBox="1"/>
          <p:nvPr/>
        </p:nvSpPr>
        <p:spPr>
          <a:xfrm>
            <a:off x="2805824" y="456431"/>
            <a:ext cx="1495923" cy="584775"/>
          </a:xfrm>
          <a:prstGeom prst="rect">
            <a:avLst/>
          </a:prstGeom>
          <a:noFill/>
        </p:spPr>
        <p:txBody>
          <a:bodyPr wrap="none" rtlCol="0">
            <a:spAutoFit/>
          </a:bodyPr>
          <a:lstStyle/>
          <a:p>
            <a:pPr algn="ctr"/>
            <a:r>
              <a:rPr lang="en-US" sz="3200" dirty="0">
                <a:ln w="19050">
                  <a:noFill/>
                </a:ln>
                <a:solidFill>
                  <a:schemeClr val="tx1">
                    <a:lumMod val="85000"/>
                    <a:lumOff val="15000"/>
                  </a:schemeClr>
                </a:solidFill>
                <a:effectLst>
                  <a:outerShdw blurRad="50800" dist="38100" dir="2700000" algn="tl" rotWithShape="0">
                    <a:prstClr val="black">
                      <a:alpha val="40000"/>
                    </a:prstClr>
                  </a:outerShdw>
                </a:effectLst>
                <a:latin typeface="+mj-lt"/>
              </a:rPr>
              <a:t>RELEASED! </a:t>
            </a:r>
          </a:p>
        </p:txBody>
      </p:sp>
      <p:sp>
        <p:nvSpPr>
          <p:cNvPr id="9" name="Rectangle 8">
            <a:extLst>
              <a:ext uri="{FF2B5EF4-FFF2-40B4-BE49-F238E27FC236}">
                <a16:creationId xmlns:a16="http://schemas.microsoft.com/office/drawing/2014/main" id="{69660A16-372F-4EFE-8B90-82E27B66408D}"/>
              </a:ext>
            </a:extLst>
          </p:cNvPr>
          <p:cNvSpPr/>
          <p:nvPr/>
        </p:nvSpPr>
        <p:spPr>
          <a:xfrm>
            <a:off x="0" y="86466"/>
            <a:ext cx="4572000" cy="117680"/>
          </a:xfrm>
          <a:prstGeom prst="rect">
            <a:avLst/>
          </a:prstGeom>
          <a:pattFill prst="ltVert">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70ABE46-623E-43D8-A139-A4383FD9FBC3}"/>
              </a:ext>
            </a:extLst>
          </p:cNvPr>
          <p:cNvSpPr/>
          <p:nvPr/>
        </p:nvSpPr>
        <p:spPr>
          <a:xfrm>
            <a:off x="0" y="968613"/>
            <a:ext cx="4572000" cy="117680"/>
          </a:xfrm>
          <a:prstGeom prst="rect">
            <a:avLst/>
          </a:prstGeom>
          <a:pattFill prst="ltVert">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206DD83-8680-456F-BB36-000677442573}"/>
              </a:ext>
            </a:extLst>
          </p:cNvPr>
          <p:cNvSpPr txBox="1"/>
          <p:nvPr/>
        </p:nvSpPr>
        <p:spPr>
          <a:xfrm>
            <a:off x="836694" y="1146575"/>
            <a:ext cx="3127779" cy="1908215"/>
          </a:xfrm>
          <a:prstGeom prst="rect">
            <a:avLst/>
          </a:prstGeom>
          <a:noFill/>
        </p:spPr>
        <p:txBody>
          <a:bodyPr wrap="none" rtlCol="0">
            <a:spAutoFit/>
          </a:bodyPr>
          <a:lstStyle/>
          <a:p>
            <a:r>
              <a:rPr lang="en-US" sz="3200"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rPr>
              <a:t>Another </a:t>
            </a:r>
            <a:r>
              <a:rPr lang="en-US" sz="3200" dirty="0">
                <a:ln w="9525">
                  <a:solidFill>
                    <a:schemeClr val="bg1">
                      <a:lumMod val="75000"/>
                    </a:schemeClr>
                  </a:solidFill>
                </a:ln>
                <a:solidFill>
                  <a:srgbClr val="FFFF00"/>
                </a:solidFill>
                <a:effectLst>
                  <a:outerShdw blurRad="50800" dist="38100" dir="2700000" algn="tl" rotWithShape="0">
                    <a:prstClr val="black">
                      <a:alpha val="40000"/>
                    </a:prstClr>
                  </a:outerShdw>
                </a:effectLst>
                <a:latin typeface="Archivo Black" panose="020B0A04020102020204" pitchFamily="34" charset="0"/>
              </a:rPr>
              <a:t>High</a:t>
            </a:r>
          </a:p>
          <a:p>
            <a:r>
              <a:rPr lang="en-US" sz="3200" dirty="0">
                <a:ln w="9525">
                  <a:solidFill>
                    <a:schemeClr val="bg1">
                      <a:lumMod val="75000"/>
                    </a:schemeClr>
                  </a:solidFill>
                </a:ln>
                <a:solidFill>
                  <a:srgbClr val="FFFF00"/>
                </a:solidFill>
                <a:effectLst>
                  <a:outerShdw blurRad="50800" dist="38100" dir="2700000" algn="tl" rotWithShape="0">
                    <a:prstClr val="black">
                      <a:alpha val="40000"/>
                    </a:prstClr>
                  </a:outerShdw>
                </a:effectLst>
                <a:latin typeface="Archivo Black" panose="020B0A04020102020204" pitchFamily="34" charset="0"/>
              </a:rPr>
              <a:t>Conversion</a:t>
            </a:r>
          </a:p>
          <a:p>
            <a:r>
              <a:rPr lang="en-US" sz="5400" i="1"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rPr>
              <a:t>Benefit</a:t>
            </a:r>
            <a:endParaRPr lang="en-US" sz="3200" i="1" dirty="0">
              <a:ln w="9525">
                <a:solidFill>
                  <a:schemeClr val="bg1">
                    <a:lumMod val="75000"/>
                  </a:schemeClr>
                </a:solidFill>
              </a:ln>
              <a:effectLst>
                <a:outerShdw blurRad="50800" dist="38100" dir="2700000" algn="tl" rotWithShape="0">
                  <a:prstClr val="black">
                    <a:alpha val="40000"/>
                  </a:prstClr>
                </a:outerShdw>
              </a:effectLst>
              <a:latin typeface="Archivo Black" panose="020B0A04020102020204" pitchFamily="34" charset="0"/>
            </a:endParaRPr>
          </a:p>
        </p:txBody>
      </p:sp>
      <p:sp>
        <p:nvSpPr>
          <p:cNvPr id="16" name="Rectangle: Rounded Corners 15">
            <a:extLst>
              <a:ext uri="{FF2B5EF4-FFF2-40B4-BE49-F238E27FC236}">
                <a16:creationId xmlns:a16="http://schemas.microsoft.com/office/drawing/2014/main" id="{96FD8D02-CB4B-4A01-8B69-86719C46F34B}"/>
              </a:ext>
            </a:extLst>
          </p:cNvPr>
          <p:cNvSpPr/>
          <p:nvPr/>
        </p:nvSpPr>
        <p:spPr>
          <a:xfrm>
            <a:off x="551292" y="3054790"/>
            <a:ext cx="3469416" cy="77152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0DC0771-FD08-4095-91E1-8AB7B106587C}"/>
              </a:ext>
            </a:extLst>
          </p:cNvPr>
          <p:cNvSpPr txBox="1"/>
          <p:nvPr/>
        </p:nvSpPr>
        <p:spPr>
          <a:xfrm>
            <a:off x="466910" y="3025054"/>
            <a:ext cx="3592074" cy="830997"/>
          </a:xfrm>
          <a:prstGeom prst="rect">
            <a:avLst/>
          </a:prstGeom>
          <a:noFill/>
        </p:spPr>
        <p:txBody>
          <a:bodyPr wrap="none" rtlCol="0">
            <a:spAutoFit/>
          </a:bodyPr>
          <a:lstStyle/>
          <a:p>
            <a:pPr algn="ctr"/>
            <a:r>
              <a:rPr lang="en-US" sz="2400" dirty="0">
                <a:ln w="19050">
                  <a:noFill/>
                </a:ln>
                <a:effectLst>
                  <a:outerShdw blurRad="50800" dist="38100" dir="2700000" algn="tl" rotWithShape="0">
                    <a:prstClr val="black">
                      <a:alpha val="40000"/>
                    </a:prstClr>
                  </a:outerShdw>
                </a:effectLst>
                <a:latin typeface="+mj-lt"/>
              </a:rPr>
              <a:t>More information about this </a:t>
            </a:r>
          </a:p>
          <a:p>
            <a:pPr algn="ctr"/>
            <a:r>
              <a:rPr lang="en-US" sz="2400" dirty="0">
                <a:ln w="19050">
                  <a:noFill/>
                </a:ln>
                <a:effectLst>
                  <a:outerShdw blurRad="50800" dist="38100" dir="2700000" algn="tl" rotWithShape="0">
                    <a:prstClr val="black">
                      <a:alpha val="40000"/>
                    </a:prstClr>
                  </a:outerShdw>
                </a:effectLst>
                <a:latin typeface="+mj-lt"/>
              </a:rPr>
              <a:t>exclusive offer and how to get it now!</a:t>
            </a:r>
          </a:p>
        </p:txBody>
      </p:sp>
      <p:sp>
        <p:nvSpPr>
          <p:cNvPr id="19" name="TextBox 18">
            <a:extLst>
              <a:ext uri="{FF2B5EF4-FFF2-40B4-BE49-F238E27FC236}">
                <a16:creationId xmlns:a16="http://schemas.microsoft.com/office/drawing/2014/main" id="{4497EB2A-EC40-4799-A97B-C9B9BA3C0280}"/>
              </a:ext>
            </a:extLst>
          </p:cNvPr>
          <p:cNvSpPr txBox="1"/>
          <p:nvPr/>
        </p:nvSpPr>
        <p:spPr>
          <a:xfrm>
            <a:off x="2106915" y="4060579"/>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20" name="TextBox 19">
            <a:extLst>
              <a:ext uri="{FF2B5EF4-FFF2-40B4-BE49-F238E27FC236}">
                <a16:creationId xmlns:a16="http://schemas.microsoft.com/office/drawing/2014/main" id="{60F7FB4C-DC84-4FA4-9537-03EF0239F274}"/>
              </a:ext>
            </a:extLst>
          </p:cNvPr>
          <p:cNvSpPr txBox="1"/>
          <p:nvPr/>
        </p:nvSpPr>
        <p:spPr>
          <a:xfrm>
            <a:off x="270971" y="4023371"/>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72391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EAF74A-E5B4-4B25-9DBA-4C61EF3BCDDB}"/>
              </a:ext>
            </a:extLst>
          </p:cNvPr>
          <p:cNvSpPr/>
          <p:nvPr/>
        </p:nvSpPr>
        <p:spPr>
          <a:xfrm>
            <a:off x="341465" y="2488683"/>
            <a:ext cx="3714296" cy="815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61ECC97-21CD-42E4-8668-5F54DEAE57E3}"/>
              </a:ext>
            </a:extLst>
          </p:cNvPr>
          <p:cNvSpPr/>
          <p:nvPr/>
        </p:nvSpPr>
        <p:spPr>
          <a:xfrm rot="15606025">
            <a:off x="1559794" y="-483468"/>
            <a:ext cx="1044151" cy="2447141"/>
          </a:xfrm>
          <a:prstGeom prst="trapezoid">
            <a:avLst/>
          </a:prstGeom>
          <a:solidFill>
            <a:srgbClr val="C139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5B9DCABB-1888-43BC-9B49-C9F9A8ABF12E}"/>
              </a:ext>
            </a:extLst>
          </p:cNvPr>
          <p:cNvSpPr/>
          <p:nvPr/>
        </p:nvSpPr>
        <p:spPr>
          <a:xfrm rot="16548324">
            <a:off x="1617237" y="-146048"/>
            <a:ext cx="1533703" cy="3848724"/>
          </a:xfrm>
          <a:prstGeom prst="trapezoid">
            <a:avLst/>
          </a:prstGeom>
          <a:solidFill>
            <a:srgbClr val="C139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7F482D17-C7EE-43FF-87E6-F0754F50D6F4}"/>
              </a:ext>
            </a:extLst>
          </p:cNvPr>
          <p:cNvSpPr/>
          <p:nvPr/>
        </p:nvSpPr>
        <p:spPr>
          <a:xfrm>
            <a:off x="120127" y="211222"/>
            <a:ext cx="1656414" cy="2008682"/>
          </a:xfrm>
          <a:prstGeom prst="triangle">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A473BD9-3CF4-4FD3-B70F-C5F2FA5D8EE2}"/>
              </a:ext>
            </a:extLst>
          </p:cNvPr>
          <p:cNvSpPr txBox="1"/>
          <p:nvPr/>
        </p:nvSpPr>
        <p:spPr>
          <a:xfrm>
            <a:off x="714937" y="694903"/>
            <a:ext cx="466794" cy="1107996"/>
          </a:xfrm>
          <a:prstGeom prst="rect">
            <a:avLst/>
          </a:prstGeom>
          <a:noFill/>
        </p:spPr>
        <p:txBody>
          <a:bodyPr wrap="none" rtlCol="0">
            <a:spAutoFit/>
          </a:bodyPr>
          <a:lstStyle/>
          <a:p>
            <a:r>
              <a:rPr lang="en-US" sz="6600" dirty="0">
                <a:ln w="19050">
                  <a:noFill/>
                </a:ln>
                <a:solidFill>
                  <a:srgbClr val="C00000"/>
                </a:solidFill>
                <a:effectLst/>
                <a:latin typeface="Archivo Black" panose="020B0A04020102020204" pitchFamily="34" charset="0"/>
              </a:rPr>
              <a:t>!</a:t>
            </a:r>
            <a:endParaRPr lang="en-US" sz="5400" dirty="0">
              <a:ln w="19050">
                <a:noFill/>
              </a:ln>
              <a:solidFill>
                <a:srgbClr val="C00000"/>
              </a:solidFill>
              <a:effectLst/>
              <a:latin typeface="Archivo Black" panose="020B0A04020102020204" pitchFamily="34" charset="0"/>
            </a:endParaRPr>
          </a:p>
        </p:txBody>
      </p:sp>
      <p:sp>
        <p:nvSpPr>
          <p:cNvPr id="18" name="TextBox 17">
            <a:extLst>
              <a:ext uri="{FF2B5EF4-FFF2-40B4-BE49-F238E27FC236}">
                <a16:creationId xmlns:a16="http://schemas.microsoft.com/office/drawing/2014/main" id="{B5700713-881C-42AB-99CE-114529114A91}"/>
              </a:ext>
            </a:extLst>
          </p:cNvPr>
          <p:cNvSpPr txBox="1"/>
          <p:nvPr/>
        </p:nvSpPr>
        <p:spPr>
          <a:xfrm>
            <a:off x="341465" y="1819794"/>
            <a:ext cx="1123384" cy="400110"/>
          </a:xfrm>
          <a:prstGeom prst="rect">
            <a:avLst/>
          </a:prstGeom>
          <a:noFill/>
        </p:spPr>
        <p:txBody>
          <a:bodyPr wrap="none" rtlCol="0">
            <a:spAutoFit/>
          </a:bodyPr>
          <a:lstStyle/>
          <a:p>
            <a:r>
              <a:rPr lang="en-US" sz="2000" dirty="0">
                <a:ln w="19050">
                  <a:noFill/>
                </a:ln>
                <a:solidFill>
                  <a:srgbClr val="C00000"/>
                </a:solidFill>
                <a:effectLst/>
                <a:latin typeface="Archivo Black" panose="020B0A04020102020204" pitchFamily="34" charset="0"/>
              </a:rPr>
              <a:t>ALERT</a:t>
            </a:r>
            <a:endParaRPr lang="en-US" sz="1600" dirty="0">
              <a:ln w="19050">
                <a:noFill/>
              </a:ln>
              <a:solidFill>
                <a:srgbClr val="C00000"/>
              </a:solidFill>
              <a:effectLst/>
              <a:latin typeface="Archivo Black" panose="020B0A04020102020204" pitchFamily="34" charset="0"/>
            </a:endParaRPr>
          </a:p>
        </p:txBody>
      </p:sp>
      <p:sp>
        <p:nvSpPr>
          <p:cNvPr id="19" name="TextBox 18">
            <a:extLst>
              <a:ext uri="{FF2B5EF4-FFF2-40B4-BE49-F238E27FC236}">
                <a16:creationId xmlns:a16="http://schemas.microsoft.com/office/drawing/2014/main" id="{BCA0FDC3-11DA-400C-8CD6-C693E8B7B30E}"/>
              </a:ext>
            </a:extLst>
          </p:cNvPr>
          <p:cNvSpPr txBox="1"/>
          <p:nvPr/>
        </p:nvSpPr>
        <p:spPr>
          <a:xfrm rot="20885321">
            <a:off x="1278040" y="351183"/>
            <a:ext cx="2021707" cy="677108"/>
          </a:xfrm>
          <a:prstGeom prst="rect">
            <a:avLst/>
          </a:prstGeom>
          <a:noFill/>
        </p:spPr>
        <p:txBody>
          <a:bodyPr wrap="none" rtlCol="0">
            <a:spAutoFit/>
          </a:bodyPr>
          <a:lstStyle/>
          <a:p>
            <a:r>
              <a:rPr lang="en-US" sz="38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One Time</a:t>
            </a:r>
          </a:p>
        </p:txBody>
      </p:sp>
      <p:sp>
        <p:nvSpPr>
          <p:cNvPr id="20" name="TextBox 19">
            <a:extLst>
              <a:ext uri="{FF2B5EF4-FFF2-40B4-BE49-F238E27FC236}">
                <a16:creationId xmlns:a16="http://schemas.microsoft.com/office/drawing/2014/main" id="{A3B15320-C788-49BD-B9C3-94B34BFC2BBA}"/>
              </a:ext>
            </a:extLst>
          </p:cNvPr>
          <p:cNvSpPr txBox="1"/>
          <p:nvPr/>
        </p:nvSpPr>
        <p:spPr>
          <a:xfrm>
            <a:off x="1724281" y="1198273"/>
            <a:ext cx="1689886" cy="677108"/>
          </a:xfrm>
          <a:prstGeom prst="rect">
            <a:avLst/>
          </a:prstGeom>
          <a:noFill/>
        </p:spPr>
        <p:txBody>
          <a:bodyPr wrap="none" rtlCol="0">
            <a:spAutoFit/>
          </a:bodyPr>
          <a:lstStyle/>
          <a:p>
            <a:r>
              <a:rPr lang="en-US" sz="38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Special</a:t>
            </a:r>
          </a:p>
        </p:txBody>
      </p:sp>
      <p:sp>
        <p:nvSpPr>
          <p:cNvPr id="21" name="TextBox 20">
            <a:extLst>
              <a:ext uri="{FF2B5EF4-FFF2-40B4-BE49-F238E27FC236}">
                <a16:creationId xmlns:a16="http://schemas.microsoft.com/office/drawing/2014/main" id="{55D05815-5714-41EE-98B8-1D5531C9A99C}"/>
              </a:ext>
            </a:extLst>
          </p:cNvPr>
          <p:cNvSpPr txBox="1"/>
          <p:nvPr/>
        </p:nvSpPr>
        <p:spPr>
          <a:xfrm rot="651512">
            <a:off x="2391816" y="1720856"/>
            <a:ext cx="1410964" cy="830997"/>
          </a:xfrm>
          <a:prstGeom prst="rect">
            <a:avLst/>
          </a:prstGeom>
          <a:noFill/>
        </p:spPr>
        <p:txBody>
          <a:bodyPr wrap="none" rtlCol="0">
            <a:spAutoFit/>
          </a:bodyPr>
          <a:lstStyle/>
          <a:p>
            <a:r>
              <a:rPr lang="en-US" sz="48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Offer</a:t>
            </a:r>
          </a:p>
        </p:txBody>
      </p:sp>
      <p:sp>
        <p:nvSpPr>
          <p:cNvPr id="22" name="TextBox 21">
            <a:extLst>
              <a:ext uri="{FF2B5EF4-FFF2-40B4-BE49-F238E27FC236}">
                <a16:creationId xmlns:a16="http://schemas.microsoft.com/office/drawing/2014/main" id="{4F169334-8D88-44D8-BC51-9FD428310D32}"/>
              </a:ext>
            </a:extLst>
          </p:cNvPr>
          <p:cNvSpPr txBox="1"/>
          <p:nvPr/>
        </p:nvSpPr>
        <p:spPr>
          <a:xfrm>
            <a:off x="446397" y="2473956"/>
            <a:ext cx="3368038" cy="914097"/>
          </a:xfrm>
          <a:prstGeom prst="rect">
            <a:avLst/>
          </a:prstGeom>
          <a:noFill/>
        </p:spPr>
        <p:txBody>
          <a:bodyPr wrap="none" rtlCol="0">
            <a:spAutoFit/>
          </a:bodyPr>
          <a:lstStyle/>
          <a:p>
            <a:pPr algn="ctr"/>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You’ll NEVER See an </a:t>
            </a:r>
          </a:p>
          <a:p>
            <a:pPr algn="ctr"/>
            <a:r>
              <a:rPr lang="en-US" sz="24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Offer Like This Again!</a:t>
            </a:r>
          </a:p>
        </p:txBody>
      </p:sp>
      <p:sp>
        <p:nvSpPr>
          <p:cNvPr id="23" name="TextBox 22">
            <a:extLst>
              <a:ext uri="{FF2B5EF4-FFF2-40B4-BE49-F238E27FC236}">
                <a16:creationId xmlns:a16="http://schemas.microsoft.com/office/drawing/2014/main" id="{CC44AAF4-99D9-4FFF-979D-EF8E24282644}"/>
              </a:ext>
            </a:extLst>
          </p:cNvPr>
          <p:cNvSpPr txBox="1"/>
          <p:nvPr/>
        </p:nvSpPr>
        <p:spPr>
          <a:xfrm>
            <a:off x="206356" y="3280178"/>
            <a:ext cx="4070345" cy="923330"/>
          </a:xfrm>
          <a:prstGeom prst="rect">
            <a:avLst/>
          </a:prstGeom>
          <a:noFill/>
        </p:spPr>
        <p:txBody>
          <a:bodyPr wrap="none" rtlCol="0">
            <a:spAutoFit/>
          </a:bodyPr>
          <a:lstStyle/>
          <a:p>
            <a:r>
              <a:rPr lang="en-US" sz="5400" dirty="0">
                <a:ln w="19050">
                  <a:solidFill>
                    <a:schemeClr val="bg1"/>
                  </a:solidFill>
                </a:ln>
                <a:solidFill>
                  <a:srgbClr val="C00000"/>
                </a:solidFill>
                <a:effectLst>
                  <a:outerShdw blurRad="50800" dist="38100" dir="2700000" algn="tl" rotWithShape="0">
                    <a:prstClr val="black">
                      <a:alpha val="40000"/>
                    </a:prstClr>
                  </a:outerShdw>
                </a:effectLst>
                <a:latin typeface="Archivo Black" panose="020B0A04020102020204" pitchFamily="34" charset="0"/>
              </a:rPr>
              <a:t>BIG DEAL!</a:t>
            </a:r>
          </a:p>
        </p:txBody>
      </p:sp>
      <p:sp>
        <p:nvSpPr>
          <p:cNvPr id="24" name="TextBox 23">
            <a:extLst>
              <a:ext uri="{FF2B5EF4-FFF2-40B4-BE49-F238E27FC236}">
                <a16:creationId xmlns:a16="http://schemas.microsoft.com/office/drawing/2014/main" id="{673D0E94-FF32-4F45-8CB4-3B96DDDFEAE5}"/>
              </a:ext>
            </a:extLst>
          </p:cNvPr>
          <p:cNvSpPr txBox="1"/>
          <p:nvPr/>
        </p:nvSpPr>
        <p:spPr>
          <a:xfrm>
            <a:off x="2081869" y="4236878"/>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25" name="TextBox 24">
            <a:extLst>
              <a:ext uri="{FF2B5EF4-FFF2-40B4-BE49-F238E27FC236}">
                <a16:creationId xmlns:a16="http://schemas.microsoft.com/office/drawing/2014/main" id="{8BC810FF-E0F1-477C-97F5-C80189D0711C}"/>
              </a:ext>
            </a:extLst>
          </p:cNvPr>
          <p:cNvSpPr txBox="1"/>
          <p:nvPr/>
        </p:nvSpPr>
        <p:spPr>
          <a:xfrm>
            <a:off x="245925" y="4199670"/>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1501175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7F197531-B9C3-4C0F-94F7-7B823C8D9B25}"/>
              </a:ext>
            </a:extLst>
          </p:cNvPr>
          <p:cNvSpPr/>
          <p:nvPr/>
        </p:nvSpPr>
        <p:spPr>
          <a:xfrm rot="5599757">
            <a:off x="1364262" y="-560702"/>
            <a:ext cx="1044151" cy="2447141"/>
          </a:xfrm>
          <a:prstGeom prst="trapezoid">
            <a:avLst/>
          </a:prstGeom>
          <a:solidFill>
            <a:srgbClr val="D6A3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rapezoid 2">
            <a:extLst>
              <a:ext uri="{FF2B5EF4-FFF2-40B4-BE49-F238E27FC236}">
                <a16:creationId xmlns:a16="http://schemas.microsoft.com/office/drawing/2014/main" id="{2B33CE25-98AC-4EB0-B311-01DEA474D1E0}"/>
              </a:ext>
            </a:extLst>
          </p:cNvPr>
          <p:cNvSpPr/>
          <p:nvPr/>
        </p:nvSpPr>
        <p:spPr>
          <a:xfrm rot="4887995">
            <a:off x="1262511" y="-76472"/>
            <a:ext cx="1533703" cy="3570912"/>
          </a:xfrm>
          <a:prstGeom prst="trapezoid">
            <a:avLst/>
          </a:prstGeom>
          <a:solidFill>
            <a:srgbClr val="3366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8B3F3D1-5B47-4082-8963-8490F4334F52}"/>
              </a:ext>
            </a:extLst>
          </p:cNvPr>
          <p:cNvSpPr/>
          <p:nvPr/>
        </p:nvSpPr>
        <p:spPr>
          <a:xfrm rot="2103469">
            <a:off x="2663318" y="1039313"/>
            <a:ext cx="1329837" cy="2017947"/>
          </a:xfrm>
          <a:prstGeom prst="downArrow">
            <a:avLst/>
          </a:prstGeom>
          <a:solidFill>
            <a:srgbClr val="D6A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004386C-F27B-4326-A6C5-67A9A98E3067}"/>
              </a:ext>
            </a:extLst>
          </p:cNvPr>
          <p:cNvSpPr/>
          <p:nvPr/>
        </p:nvSpPr>
        <p:spPr>
          <a:xfrm>
            <a:off x="2752050" y="326202"/>
            <a:ext cx="1641423" cy="1543987"/>
          </a:xfrm>
          <a:prstGeom prst="ellipse">
            <a:avLst/>
          </a:pr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AEEF12F-D477-4C05-8EB9-E18468CBEC4A}"/>
              </a:ext>
            </a:extLst>
          </p:cNvPr>
          <p:cNvSpPr txBox="1"/>
          <p:nvPr/>
        </p:nvSpPr>
        <p:spPr>
          <a:xfrm rot="445813">
            <a:off x="819624" y="209442"/>
            <a:ext cx="1295547" cy="523220"/>
          </a:xfrm>
          <a:prstGeom prst="rect">
            <a:avLst/>
          </a:prstGeom>
          <a:noFill/>
        </p:spPr>
        <p:txBody>
          <a:bodyPr wrap="none" rtlCol="0">
            <a:spAutoFit/>
          </a:bodyPr>
          <a:lstStyle/>
          <a:p>
            <a:r>
              <a:rPr lang="en-US" sz="2800" dirty="0">
                <a:ln w="19050">
                  <a:noFill/>
                </a:ln>
                <a:solidFill>
                  <a:schemeClr val="bg1">
                    <a:lumMod val="95000"/>
                  </a:schemeClr>
                </a:solidFill>
                <a:effectLst>
                  <a:outerShdw blurRad="50800" dist="38100" dir="2700000" algn="tl" rotWithShape="0">
                    <a:prstClr val="black">
                      <a:alpha val="40000"/>
                    </a:prstClr>
                  </a:outerShdw>
                </a:effectLst>
                <a:latin typeface="Impact" panose="020B0806030902050204" pitchFamily="34" charset="0"/>
              </a:rPr>
              <a:t>Special</a:t>
            </a:r>
          </a:p>
        </p:txBody>
      </p:sp>
      <p:sp>
        <p:nvSpPr>
          <p:cNvPr id="11" name="TextBox 10">
            <a:extLst>
              <a:ext uri="{FF2B5EF4-FFF2-40B4-BE49-F238E27FC236}">
                <a16:creationId xmlns:a16="http://schemas.microsoft.com/office/drawing/2014/main" id="{245A67EE-CA22-40A2-8922-11E0CE822E16}"/>
              </a:ext>
            </a:extLst>
          </p:cNvPr>
          <p:cNvSpPr txBox="1"/>
          <p:nvPr/>
        </p:nvSpPr>
        <p:spPr>
          <a:xfrm rot="152470">
            <a:off x="983110" y="578827"/>
            <a:ext cx="901209" cy="523220"/>
          </a:xfrm>
          <a:prstGeom prst="rect">
            <a:avLst/>
          </a:prstGeom>
          <a:noFill/>
        </p:spPr>
        <p:txBody>
          <a:bodyPr wrap="none" rtlCol="0">
            <a:spAutoFit/>
          </a:bodyPr>
          <a:lstStyle/>
          <a:p>
            <a:r>
              <a:rPr lang="en-US" sz="2800" dirty="0">
                <a:ln w="19050">
                  <a:noFill/>
                </a:ln>
                <a:solidFill>
                  <a:schemeClr val="bg1">
                    <a:lumMod val="95000"/>
                  </a:schemeClr>
                </a:solidFill>
                <a:effectLst>
                  <a:outerShdw blurRad="50800" dist="38100" dir="2700000" algn="tl" rotWithShape="0">
                    <a:prstClr val="black">
                      <a:alpha val="40000"/>
                    </a:prstClr>
                  </a:outerShdw>
                </a:effectLst>
                <a:latin typeface="Impact" panose="020B0806030902050204" pitchFamily="34" charset="0"/>
              </a:rPr>
              <a:t>Offer</a:t>
            </a:r>
          </a:p>
        </p:txBody>
      </p:sp>
      <p:sp>
        <p:nvSpPr>
          <p:cNvPr id="13" name="TextBox 12">
            <a:extLst>
              <a:ext uri="{FF2B5EF4-FFF2-40B4-BE49-F238E27FC236}">
                <a16:creationId xmlns:a16="http://schemas.microsoft.com/office/drawing/2014/main" id="{85711CFC-530D-46C3-8233-C6B961E050C1}"/>
              </a:ext>
            </a:extLst>
          </p:cNvPr>
          <p:cNvSpPr txBox="1"/>
          <p:nvPr/>
        </p:nvSpPr>
        <p:spPr>
          <a:xfrm rot="21176232">
            <a:off x="373993" y="1271029"/>
            <a:ext cx="2034531" cy="584775"/>
          </a:xfrm>
          <a:prstGeom prst="rect">
            <a:avLst/>
          </a:prstGeom>
          <a:noFill/>
        </p:spPr>
        <p:txBody>
          <a:bodyPr wrap="none" rtlCol="0">
            <a:spAutoFit/>
          </a:bodyPr>
          <a:lstStyle/>
          <a:p>
            <a:pPr algn="ctr"/>
            <a:r>
              <a:rPr lang="en-US" sz="16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Big special details </a:t>
            </a:r>
          </a:p>
          <a:p>
            <a:pPr algn="ctr"/>
            <a:r>
              <a:rPr lang="en-US" sz="16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how to get it</a:t>
            </a:r>
          </a:p>
        </p:txBody>
      </p:sp>
      <p:sp>
        <p:nvSpPr>
          <p:cNvPr id="14" name="TextBox 13">
            <a:extLst>
              <a:ext uri="{FF2B5EF4-FFF2-40B4-BE49-F238E27FC236}">
                <a16:creationId xmlns:a16="http://schemas.microsoft.com/office/drawing/2014/main" id="{E2D00825-DDCF-4E08-8995-4D700C2CA15E}"/>
              </a:ext>
            </a:extLst>
          </p:cNvPr>
          <p:cNvSpPr txBox="1"/>
          <p:nvPr/>
        </p:nvSpPr>
        <p:spPr>
          <a:xfrm rot="21011760">
            <a:off x="819700" y="1847453"/>
            <a:ext cx="1338829" cy="461665"/>
          </a:xfrm>
          <a:prstGeom prst="rect">
            <a:avLst/>
          </a:prstGeom>
          <a:noFill/>
        </p:spPr>
        <p:txBody>
          <a:bodyPr wrap="none" rtlCol="0">
            <a:spAutoFit/>
          </a:bodyPr>
          <a:lstStyle/>
          <a:p>
            <a:pPr algn="ctr"/>
            <a:r>
              <a:rPr lang="en-US" sz="2400" b="1" dirty="0">
                <a:ln w="19050">
                  <a:noFill/>
                </a:ln>
                <a:solidFill>
                  <a:schemeClr val="bg1"/>
                </a:solidFill>
                <a:effectLst>
                  <a:outerShdw blurRad="50800" dist="38100" dir="2700000" algn="tl" rotWithShape="0">
                    <a:prstClr val="black">
                      <a:alpha val="40000"/>
                    </a:prstClr>
                  </a:outerShdw>
                </a:effectLst>
                <a:latin typeface="Angelina" panose="00000400000000000000" pitchFamily="2" charset="0"/>
                <a:cs typeface="Arial" panose="020B0604020202020204" pitchFamily="34" charset="0"/>
              </a:rPr>
              <a:t>Just for You!</a:t>
            </a:r>
          </a:p>
        </p:txBody>
      </p:sp>
      <p:sp>
        <p:nvSpPr>
          <p:cNvPr id="15" name="Rectangle 14">
            <a:extLst>
              <a:ext uri="{FF2B5EF4-FFF2-40B4-BE49-F238E27FC236}">
                <a16:creationId xmlns:a16="http://schemas.microsoft.com/office/drawing/2014/main" id="{78F6F7F2-92EC-4F72-8EBB-A1FCA388AFBD}"/>
              </a:ext>
            </a:extLst>
          </p:cNvPr>
          <p:cNvSpPr/>
          <p:nvPr/>
        </p:nvSpPr>
        <p:spPr>
          <a:xfrm>
            <a:off x="603242" y="2785713"/>
            <a:ext cx="2048824" cy="1381553"/>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DA4AD0-A1DE-4112-8E38-96F470C4D1E3}"/>
              </a:ext>
            </a:extLst>
          </p:cNvPr>
          <p:cNvSpPr txBox="1"/>
          <p:nvPr/>
        </p:nvSpPr>
        <p:spPr>
          <a:xfrm>
            <a:off x="1007448" y="3021721"/>
            <a:ext cx="1158890" cy="830997"/>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your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8" name="Oval 17">
            <a:extLst>
              <a:ext uri="{FF2B5EF4-FFF2-40B4-BE49-F238E27FC236}">
                <a16:creationId xmlns:a16="http://schemas.microsoft.com/office/drawing/2014/main" id="{CD6A3A6C-A397-47FE-A7FF-198736ED6113}"/>
              </a:ext>
            </a:extLst>
          </p:cNvPr>
          <p:cNvSpPr/>
          <p:nvPr/>
        </p:nvSpPr>
        <p:spPr>
          <a:xfrm>
            <a:off x="2994943" y="508643"/>
            <a:ext cx="1229193" cy="1149879"/>
          </a:xfrm>
          <a:prstGeom prst="ellipse">
            <a:avLst/>
          </a:prstGeom>
          <a:solidFill>
            <a:srgbClr val="3366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0B65AD-62D9-4F7A-9592-EDE371B4D6B0}"/>
              </a:ext>
            </a:extLst>
          </p:cNvPr>
          <p:cNvSpPr txBox="1"/>
          <p:nvPr/>
        </p:nvSpPr>
        <p:spPr>
          <a:xfrm rot="692807">
            <a:off x="3081681" y="686449"/>
            <a:ext cx="1087156" cy="707886"/>
          </a:xfrm>
          <a:prstGeom prst="rect">
            <a:avLst/>
          </a:prstGeom>
          <a:noFill/>
        </p:spPr>
        <p:txBody>
          <a:bodyPr wrap="none" rtlCol="0">
            <a:spAutoFit/>
          </a:bodyPr>
          <a:lstStyle/>
          <a:p>
            <a:pPr algn="ctr"/>
            <a:r>
              <a:rPr lang="en-US" sz="2000" dirty="0">
                <a:ln w="19050">
                  <a:noFill/>
                </a:ln>
                <a:solidFill>
                  <a:schemeClr val="bg1"/>
                </a:solidFill>
                <a:effectLst>
                  <a:outerShdw blurRad="50800" dist="38100" dir="2700000" algn="tl" rotWithShape="0">
                    <a:prstClr val="black">
                      <a:alpha val="40000"/>
                    </a:prstClr>
                  </a:outerShdw>
                </a:effectLst>
                <a:latin typeface="Impact" panose="020B0806030902050204" pitchFamily="34" charset="0"/>
              </a:rPr>
              <a:t>50%</a:t>
            </a:r>
          </a:p>
          <a:p>
            <a:pPr algn="ctr"/>
            <a:r>
              <a:rPr lang="en-US" sz="2000" dirty="0">
                <a:ln w="19050">
                  <a:noFill/>
                </a:ln>
                <a:solidFill>
                  <a:schemeClr val="bg1"/>
                </a:solidFill>
                <a:effectLst>
                  <a:outerShdw blurRad="50800" dist="38100" dir="2700000" algn="tl" rotWithShape="0">
                    <a:prstClr val="black">
                      <a:alpha val="40000"/>
                    </a:prstClr>
                  </a:outerShdw>
                </a:effectLst>
                <a:latin typeface="Impact" panose="020B0806030902050204" pitchFamily="34" charset="0"/>
              </a:rPr>
              <a:t>Savings!</a:t>
            </a:r>
          </a:p>
        </p:txBody>
      </p:sp>
      <p:sp>
        <p:nvSpPr>
          <p:cNvPr id="20" name="TextBox 19">
            <a:extLst>
              <a:ext uri="{FF2B5EF4-FFF2-40B4-BE49-F238E27FC236}">
                <a16:creationId xmlns:a16="http://schemas.microsoft.com/office/drawing/2014/main" id="{2222F960-50C9-4754-A4A0-F2A80F1EB6BB}"/>
              </a:ext>
            </a:extLst>
          </p:cNvPr>
          <p:cNvSpPr txBox="1"/>
          <p:nvPr/>
        </p:nvSpPr>
        <p:spPr>
          <a:xfrm>
            <a:off x="990300" y="4157712"/>
            <a:ext cx="1274708" cy="230832"/>
          </a:xfrm>
          <a:prstGeom prst="rect">
            <a:avLst/>
          </a:prstGeom>
          <a:noFill/>
        </p:spPr>
        <p:txBody>
          <a:bodyPr wrap="none" rtlCol="0">
            <a:spAutoFit/>
          </a:bodyPr>
          <a:lstStyle/>
          <a:p>
            <a:pPr algn="ctr"/>
            <a:r>
              <a:rPr lang="en-US" sz="900" dirty="0">
                <a:ln w="19050">
                  <a:noFill/>
                </a:ln>
                <a:solidFill>
                  <a:schemeClr val="bg1">
                    <a:lumMod val="50000"/>
                  </a:schemeClr>
                </a:solidFill>
                <a:latin typeface="Arial" panose="020B0604020202020204" pitchFamily="34" charset="0"/>
                <a:cs typeface="Arial" panose="020B0604020202020204" pitchFamily="34" charset="0"/>
              </a:rPr>
              <a:t>Redeem Deal Details</a:t>
            </a:r>
          </a:p>
        </p:txBody>
      </p:sp>
      <p:sp>
        <p:nvSpPr>
          <p:cNvPr id="21" name="TextBox 20">
            <a:extLst>
              <a:ext uri="{FF2B5EF4-FFF2-40B4-BE49-F238E27FC236}">
                <a16:creationId xmlns:a16="http://schemas.microsoft.com/office/drawing/2014/main" id="{79A9C37F-6B5D-4D8A-BBDC-1BD41405E6BF}"/>
              </a:ext>
            </a:extLst>
          </p:cNvPr>
          <p:cNvSpPr txBox="1"/>
          <p:nvPr/>
        </p:nvSpPr>
        <p:spPr>
          <a:xfrm>
            <a:off x="2644484" y="3622272"/>
            <a:ext cx="1866217" cy="246221"/>
          </a:xfrm>
          <a:prstGeom prst="rect">
            <a:avLst/>
          </a:prstGeom>
          <a:noFill/>
        </p:spPr>
        <p:txBody>
          <a:bodyPr wrap="none" rtlCol="0">
            <a:spAutoFit/>
          </a:bodyPr>
          <a:lstStyle/>
          <a:p>
            <a:pPr algn="ctr"/>
            <a:r>
              <a:rPr lang="en-US" sz="10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22" name="TextBox 21">
            <a:extLst>
              <a:ext uri="{FF2B5EF4-FFF2-40B4-BE49-F238E27FC236}">
                <a16:creationId xmlns:a16="http://schemas.microsoft.com/office/drawing/2014/main" id="{4C7E2ECE-212E-4ED7-A7C2-ADB3630DA121}"/>
              </a:ext>
            </a:extLst>
          </p:cNvPr>
          <p:cNvSpPr txBox="1"/>
          <p:nvPr/>
        </p:nvSpPr>
        <p:spPr>
          <a:xfrm>
            <a:off x="2919404" y="3317253"/>
            <a:ext cx="1297150" cy="307777"/>
          </a:xfrm>
          <a:prstGeom prst="rect">
            <a:avLst/>
          </a:prstGeom>
          <a:noFill/>
        </p:spPr>
        <p:txBody>
          <a:bodyPr wrap="none" rtlCol="0">
            <a:spAutoFit/>
          </a:bodyPr>
          <a:lstStyle/>
          <a:p>
            <a:pPr algn="ctr"/>
            <a:r>
              <a:rPr lang="en-US" sz="14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
        <p:nvSpPr>
          <p:cNvPr id="23" name="TextBox 22">
            <a:extLst>
              <a:ext uri="{FF2B5EF4-FFF2-40B4-BE49-F238E27FC236}">
                <a16:creationId xmlns:a16="http://schemas.microsoft.com/office/drawing/2014/main" id="{ED3449FC-FDB5-4917-A78A-931DDA818DBA}"/>
              </a:ext>
            </a:extLst>
          </p:cNvPr>
          <p:cNvSpPr txBox="1"/>
          <p:nvPr/>
        </p:nvSpPr>
        <p:spPr>
          <a:xfrm>
            <a:off x="2999308" y="3049668"/>
            <a:ext cx="1090363" cy="307777"/>
          </a:xfrm>
          <a:prstGeom prst="rect">
            <a:avLst/>
          </a:prstGeom>
          <a:noFill/>
        </p:spPr>
        <p:txBody>
          <a:bodyPr wrap="none" rtlCol="0">
            <a:spAutoFit/>
          </a:bodyPr>
          <a:lstStyle/>
          <a:p>
            <a:pPr algn="ctr"/>
            <a:r>
              <a:rPr lang="en-US" sz="1400" dirty="0">
                <a:ln w="9525">
                  <a:noFill/>
                </a:ln>
                <a:solidFill>
                  <a:schemeClr val="bg1">
                    <a:lumMod val="65000"/>
                  </a:schemeClr>
                </a:solidFill>
                <a:effectLst/>
                <a:latin typeface="Arial" panose="020B0604020202020204" pitchFamily="34" charset="0"/>
                <a:cs typeface="Arial" panose="020B0604020202020204" pitchFamily="34" charset="0"/>
              </a:rPr>
              <a:t>Rep. Name</a:t>
            </a:r>
          </a:p>
        </p:txBody>
      </p:sp>
    </p:spTree>
    <p:extLst>
      <p:ext uri="{BB962C8B-B14F-4D97-AF65-F5344CB8AC3E}">
        <p14:creationId xmlns:p14="http://schemas.microsoft.com/office/powerpoint/2010/main" val="3137273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37064-352F-4C20-9D98-52A9087D9A9C}"/>
              </a:ext>
            </a:extLst>
          </p:cNvPr>
          <p:cNvSpPr/>
          <p:nvPr/>
        </p:nvSpPr>
        <p:spPr>
          <a:xfrm>
            <a:off x="0" y="0"/>
            <a:ext cx="4572000" cy="4572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0BE18F4-ABE0-4B66-A802-D057A4E4E799}"/>
              </a:ext>
            </a:extLst>
          </p:cNvPr>
          <p:cNvSpPr/>
          <p:nvPr/>
        </p:nvSpPr>
        <p:spPr>
          <a:xfrm>
            <a:off x="1641423" y="618153"/>
            <a:ext cx="2930577" cy="519850"/>
          </a:xfrm>
          <a:prstGeom prst="rect">
            <a:avLst/>
          </a:prstGeom>
          <a:solidFill>
            <a:srgbClr val="006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75AA18-F693-4E43-A8C8-3EC915E715F3}"/>
              </a:ext>
            </a:extLst>
          </p:cNvPr>
          <p:cNvSpPr/>
          <p:nvPr/>
        </p:nvSpPr>
        <p:spPr>
          <a:xfrm>
            <a:off x="172387" y="367259"/>
            <a:ext cx="2113613" cy="3695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2A75A6-E664-406C-A2AA-4CC2396085AE}"/>
              </a:ext>
            </a:extLst>
          </p:cNvPr>
          <p:cNvSpPr txBox="1"/>
          <p:nvPr/>
        </p:nvSpPr>
        <p:spPr>
          <a:xfrm>
            <a:off x="435795" y="1346617"/>
            <a:ext cx="1466924" cy="1477328"/>
          </a:xfrm>
          <a:prstGeom prst="rect">
            <a:avLst/>
          </a:prstGeom>
          <a:noFill/>
        </p:spPr>
        <p:txBody>
          <a:bodyPr wrap="square" rtlCol="0">
            <a:spAutoFit/>
          </a:bodyPr>
          <a:lstStyle/>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or Service</a:t>
            </a:r>
            <a:endParaRPr lang="en-US" dirty="0">
              <a:ln w="9525">
                <a:noFill/>
              </a:ln>
              <a:solidFill>
                <a:schemeClr val="bg1">
                  <a:lumMod val="85000"/>
                </a:schemeClr>
              </a:solidFill>
              <a:effectLst/>
              <a:latin typeface="Arial" panose="020B0604020202020204" pitchFamily="34" charset="0"/>
              <a:cs typeface="Arial" panose="020B0604020202020204" pitchFamily="34" charset="0"/>
            </a:endParaRPr>
          </a:p>
          <a:p>
            <a:pPr algn="ctr"/>
            <a:r>
              <a:rPr lang="en-US" dirty="0">
                <a:ln w="9525">
                  <a:noFill/>
                </a:ln>
                <a:solidFill>
                  <a:schemeClr val="bg1">
                    <a:lumMod val="85000"/>
                  </a:schemeClr>
                </a:solidFill>
                <a:latin typeface="Arial" panose="020B0604020202020204" pitchFamily="34" charset="0"/>
                <a:cs typeface="Arial" panose="020B0604020202020204" pitchFamily="34" charset="0"/>
              </a:rPr>
              <a:t>g</a:t>
            </a:r>
            <a:r>
              <a:rPr lang="en-US"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9" name="TextBox 8">
            <a:extLst>
              <a:ext uri="{FF2B5EF4-FFF2-40B4-BE49-F238E27FC236}">
                <a16:creationId xmlns:a16="http://schemas.microsoft.com/office/drawing/2014/main" id="{2C550DB6-39B4-4239-B2CE-61CDCABE2243}"/>
              </a:ext>
            </a:extLst>
          </p:cNvPr>
          <p:cNvSpPr txBox="1"/>
          <p:nvPr/>
        </p:nvSpPr>
        <p:spPr>
          <a:xfrm>
            <a:off x="2266561" y="633227"/>
            <a:ext cx="2305439" cy="338554"/>
          </a:xfrm>
          <a:prstGeom prst="rect">
            <a:avLst/>
          </a:prstGeom>
          <a:noFill/>
        </p:spPr>
        <p:txBody>
          <a:bodyPr wrap="none" rtlCol="0">
            <a:spAutoFit/>
          </a:bodyPr>
          <a:lstStyle/>
          <a:p>
            <a:r>
              <a:rPr lang="en-US" sz="1600" b="1" dirty="0">
                <a:ln w="19050">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LIMITED TIME OFFER</a:t>
            </a:r>
          </a:p>
        </p:txBody>
      </p:sp>
      <p:sp>
        <p:nvSpPr>
          <p:cNvPr id="10" name="TextBox 9">
            <a:extLst>
              <a:ext uri="{FF2B5EF4-FFF2-40B4-BE49-F238E27FC236}">
                <a16:creationId xmlns:a16="http://schemas.microsoft.com/office/drawing/2014/main" id="{AE50C609-AFBE-4F2E-9059-EE3EFBDE31AB}"/>
              </a:ext>
            </a:extLst>
          </p:cNvPr>
          <p:cNvSpPr txBox="1"/>
          <p:nvPr/>
        </p:nvSpPr>
        <p:spPr>
          <a:xfrm>
            <a:off x="2349955" y="1124806"/>
            <a:ext cx="1380506" cy="830997"/>
          </a:xfrm>
          <a:prstGeom prst="rect">
            <a:avLst/>
          </a:prstGeom>
          <a:noFill/>
        </p:spPr>
        <p:txBody>
          <a:bodyPr wrap="none" rtlCol="0">
            <a:spAutoFit/>
          </a:bodyPr>
          <a:lstStyle/>
          <a:p>
            <a:r>
              <a:rPr lang="en-US" sz="4800" dirty="0">
                <a:ln w="19050">
                  <a:noFill/>
                </a:ln>
                <a:solidFill>
                  <a:schemeClr val="tx1">
                    <a:lumMod val="75000"/>
                    <a:lumOff val="25000"/>
                  </a:schemeClr>
                </a:solidFill>
                <a:latin typeface="Archivo Black" panose="020B0A04020102020204" pitchFamily="34" charset="0"/>
              </a:rPr>
              <a:t>Get</a:t>
            </a:r>
            <a:endParaRPr lang="en-US" sz="4800" dirty="0">
              <a:ln w="19050">
                <a:noFill/>
              </a:ln>
              <a:solidFill>
                <a:schemeClr val="tx1">
                  <a:lumMod val="75000"/>
                  <a:lumOff val="25000"/>
                </a:schemeClr>
              </a:solidFill>
              <a:effectLst/>
              <a:latin typeface="Archivo Black" panose="020B0A04020102020204" pitchFamily="34" charset="0"/>
            </a:endParaRPr>
          </a:p>
        </p:txBody>
      </p:sp>
      <p:sp>
        <p:nvSpPr>
          <p:cNvPr id="11" name="TextBox 10">
            <a:extLst>
              <a:ext uri="{FF2B5EF4-FFF2-40B4-BE49-F238E27FC236}">
                <a16:creationId xmlns:a16="http://schemas.microsoft.com/office/drawing/2014/main" id="{A307D27E-8B02-4656-83BB-5087EF6E84D4}"/>
              </a:ext>
            </a:extLst>
          </p:cNvPr>
          <p:cNvSpPr txBox="1"/>
          <p:nvPr/>
        </p:nvSpPr>
        <p:spPr>
          <a:xfrm>
            <a:off x="2392296" y="1619977"/>
            <a:ext cx="1415772" cy="1200329"/>
          </a:xfrm>
          <a:prstGeom prst="rect">
            <a:avLst/>
          </a:prstGeom>
          <a:noFill/>
        </p:spPr>
        <p:txBody>
          <a:bodyPr wrap="none" rtlCol="0">
            <a:spAutoFit/>
          </a:bodyPr>
          <a:lstStyle/>
          <a:p>
            <a:r>
              <a:rPr lang="en-US" sz="7200" dirty="0">
                <a:ln w="19050">
                  <a:noFill/>
                </a:ln>
                <a:solidFill>
                  <a:schemeClr val="tx1">
                    <a:lumMod val="75000"/>
                    <a:lumOff val="25000"/>
                  </a:schemeClr>
                </a:solidFill>
                <a:latin typeface="Archivo Black" panose="020B0A04020102020204" pitchFamily="34" charset="0"/>
              </a:rPr>
              <a:t>50</a:t>
            </a:r>
            <a:endParaRPr lang="en-US" sz="7200" dirty="0">
              <a:ln w="19050">
                <a:noFill/>
              </a:ln>
              <a:solidFill>
                <a:schemeClr val="tx1">
                  <a:lumMod val="75000"/>
                  <a:lumOff val="25000"/>
                </a:schemeClr>
              </a:solidFill>
              <a:effectLst/>
              <a:latin typeface="Archivo Black" panose="020B0A04020102020204" pitchFamily="34" charset="0"/>
            </a:endParaRPr>
          </a:p>
        </p:txBody>
      </p:sp>
      <p:sp>
        <p:nvSpPr>
          <p:cNvPr id="12" name="TextBox 11">
            <a:extLst>
              <a:ext uri="{FF2B5EF4-FFF2-40B4-BE49-F238E27FC236}">
                <a16:creationId xmlns:a16="http://schemas.microsoft.com/office/drawing/2014/main" id="{689CBAC4-A3D4-4D26-BC22-0FD24D8B37E7}"/>
              </a:ext>
            </a:extLst>
          </p:cNvPr>
          <p:cNvSpPr txBox="1"/>
          <p:nvPr/>
        </p:nvSpPr>
        <p:spPr>
          <a:xfrm>
            <a:off x="3688120" y="1858971"/>
            <a:ext cx="543739" cy="523220"/>
          </a:xfrm>
          <a:prstGeom prst="rect">
            <a:avLst/>
          </a:prstGeom>
          <a:noFill/>
        </p:spPr>
        <p:txBody>
          <a:bodyPr wrap="none" rtlCol="0">
            <a:spAutoFit/>
          </a:bodyPr>
          <a:lstStyle/>
          <a:p>
            <a:r>
              <a:rPr lang="en-US" sz="2800" dirty="0">
                <a:ln w="19050">
                  <a:noFill/>
                </a:ln>
                <a:solidFill>
                  <a:schemeClr val="tx1">
                    <a:lumMod val="75000"/>
                    <a:lumOff val="25000"/>
                  </a:schemeClr>
                </a:solidFill>
                <a:latin typeface="Archivo Black" panose="020B0A04020102020204" pitchFamily="34" charset="0"/>
              </a:rPr>
              <a:t>%</a:t>
            </a:r>
            <a:endParaRPr lang="en-US" sz="2800" dirty="0">
              <a:ln w="19050">
                <a:noFill/>
              </a:ln>
              <a:solidFill>
                <a:schemeClr val="tx1">
                  <a:lumMod val="75000"/>
                  <a:lumOff val="25000"/>
                </a:schemeClr>
              </a:solidFill>
              <a:effectLst/>
              <a:latin typeface="Archivo Black" panose="020B0A04020102020204" pitchFamily="34" charset="0"/>
            </a:endParaRPr>
          </a:p>
        </p:txBody>
      </p:sp>
      <p:sp>
        <p:nvSpPr>
          <p:cNvPr id="13" name="TextBox 12">
            <a:extLst>
              <a:ext uri="{FF2B5EF4-FFF2-40B4-BE49-F238E27FC236}">
                <a16:creationId xmlns:a16="http://schemas.microsoft.com/office/drawing/2014/main" id="{5ED80F81-6B82-4C8C-91C9-A0EE2C8A7168}"/>
              </a:ext>
            </a:extLst>
          </p:cNvPr>
          <p:cNvSpPr txBox="1"/>
          <p:nvPr/>
        </p:nvSpPr>
        <p:spPr>
          <a:xfrm>
            <a:off x="3658465" y="2188066"/>
            <a:ext cx="562333" cy="369332"/>
          </a:xfrm>
          <a:prstGeom prst="rect">
            <a:avLst/>
          </a:prstGeom>
          <a:noFill/>
        </p:spPr>
        <p:txBody>
          <a:bodyPr wrap="none" rtlCol="0">
            <a:spAutoFit/>
          </a:bodyPr>
          <a:lstStyle/>
          <a:p>
            <a:r>
              <a:rPr lang="en-US" dirty="0">
                <a:ln w="19050">
                  <a:noFill/>
                </a:ln>
                <a:solidFill>
                  <a:schemeClr val="tx1">
                    <a:lumMod val="75000"/>
                    <a:lumOff val="25000"/>
                  </a:schemeClr>
                </a:solidFill>
                <a:latin typeface="Archivo Black" panose="020B0A04020102020204" pitchFamily="34" charset="0"/>
              </a:rPr>
              <a:t>Off</a:t>
            </a:r>
            <a:endParaRPr lang="en-US" sz="2000" dirty="0">
              <a:ln w="19050">
                <a:noFill/>
              </a:ln>
              <a:solidFill>
                <a:schemeClr val="tx1">
                  <a:lumMod val="75000"/>
                  <a:lumOff val="25000"/>
                </a:schemeClr>
              </a:solidFill>
              <a:effectLst/>
              <a:latin typeface="Archivo Black" panose="020B0A04020102020204" pitchFamily="34" charset="0"/>
            </a:endParaRPr>
          </a:p>
        </p:txBody>
      </p:sp>
      <p:sp>
        <p:nvSpPr>
          <p:cNvPr id="14" name="TextBox 13">
            <a:extLst>
              <a:ext uri="{FF2B5EF4-FFF2-40B4-BE49-F238E27FC236}">
                <a16:creationId xmlns:a16="http://schemas.microsoft.com/office/drawing/2014/main" id="{7D401556-4772-45C8-B15B-2963D8AE4FF2}"/>
              </a:ext>
            </a:extLst>
          </p:cNvPr>
          <p:cNvSpPr txBox="1"/>
          <p:nvPr/>
        </p:nvSpPr>
        <p:spPr>
          <a:xfrm>
            <a:off x="2304737" y="2611755"/>
            <a:ext cx="2124108" cy="461665"/>
          </a:xfrm>
          <a:prstGeom prst="rect">
            <a:avLst/>
          </a:prstGeom>
          <a:noFill/>
        </p:spPr>
        <p:txBody>
          <a:bodyPr wrap="none" rtlCol="0">
            <a:spAutoFit/>
          </a:bodyPr>
          <a:lstStyle/>
          <a:p>
            <a:pPr algn="ctr"/>
            <a:r>
              <a:rPr lang="en-US" sz="1200" dirty="0">
                <a:ln w="19050">
                  <a:noFill/>
                </a:ln>
                <a:solidFill>
                  <a:schemeClr val="bg1"/>
                </a:solidFill>
                <a:effectLst/>
                <a:latin typeface="Arial" panose="020B0604020202020204" pitchFamily="34" charset="0"/>
                <a:cs typeface="Arial" panose="020B0604020202020204" pitchFamily="34" charset="0"/>
              </a:rPr>
              <a:t>DISCOUNT SAVINGS FOR </a:t>
            </a:r>
          </a:p>
          <a:p>
            <a:pPr algn="ctr"/>
            <a:r>
              <a:rPr lang="en-US" sz="1200" dirty="0">
                <a:ln w="19050">
                  <a:noFill/>
                </a:ln>
                <a:solidFill>
                  <a:schemeClr val="bg1"/>
                </a:solidFill>
                <a:effectLst/>
                <a:latin typeface="Arial" panose="020B0604020202020204" pitchFamily="34" charset="0"/>
                <a:cs typeface="Arial" panose="020B0604020202020204" pitchFamily="34" charset="0"/>
              </a:rPr>
              <a:t>THE NEXT 7 DAYS ONLY</a:t>
            </a:r>
          </a:p>
        </p:txBody>
      </p:sp>
      <p:sp>
        <p:nvSpPr>
          <p:cNvPr id="15" name="Rectangle: Rounded Corners 14">
            <a:extLst>
              <a:ext uri="{FF2B5EF4-FFF2-40B4-BE49-F238E27FC236}">
                <a16:creationId xmlns:a16="http://schemas.microsoft.com/office/drawing/2014/main" id="{4AF81F8E-183D-4F03-9F16-A59745D30049}"/>
              </a:ext>
            </a:extLst>
          </p:cNvPr>
          <p:cNvSpPr/>
          <p:nvPr/>
        </p:nvSpPr>
        <p:spPr>
          <a:xfrm>
            <a:off x="2484826" y="3287848"/>
            <a:ext cx="1800631" cy="454948"/>
          </a:xfrm>
          <a:prstGeom prst="roundRect">
            <a:avLst/>
          </a:prstGeom>
          <a:gradFill flip="none" rotWithShape="1">
            <a:gsLst>
              <a:gs pos="0">
                <a:srgbClr val="006A68"/>
              </a:gs>
              <a:gs pos="100000">
                <a:srgbClr val="003E3D"/>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46C812B-BE36-4004-A6CD-420CC5A9DDB5}"/>
              </a:ext>
            </a:extLst>
          </p:cNvPr>
          <p:cNvSpPr txBox="1"/>
          <p:nvPr/>
        </p:nvSpPr>
        <p:spPr>
          <a:xfrm>
            <a:off x="2458387" y="3248627"/>
            <a:ext cx="1856598" cy="461665"/>
          </a:xfrm>
          <a:prstGeom prst="rect">
            <a:avLst/>
          </a:prstGeom>
          <a:noFill/>
        </p:spPr>
        <p:txBody>
          <a:bodyPr wrap="none" rtlCol="0">
            <a:spAutoFit/>
          </a:bodyPr>
          <a:lstStyle/>
          <a:p>
            <a:r>
              <a:rPr lang="en-US" sz="2400" dirty="0">
                <a:ln w="9525">
                  <a:solidFill>
                    <a:schemeClr val="bg1">
                      <a:lumMod val="75000"/>
                    </a:schemeClr>
                  </a:solidFill>
                </a:ln>
                <a:solidFill>
                  <a:schemeClr val="bg1"/>
                </a:solidFill>
                <a:effectLst>
                  <a:outerShdw blurRad="50800" dist="38100" dir="2700000" algn="tl" rotWithShape="0">
                    <a:prstClr val="black">
                      <a:alpha val="40000"/>
                    </a:prstClr>
                  </a:outerShdw>
                </a:effectLst>
                <a:latin typeface="+mj-lt"/>
              </a:rPr>
              <a:t>Get Instant Access</a:t>
            </a:r>
          </a:p>
        </p:txBody>
      </p:sp>
      <p:sp>
        <p:nvSpPr>
          <p:cNvPr id="18" name="TextBox 17">
            <a:extLst>
              <a:ext uri="{FF2B5EF4-FFF2-40B4-BE49-F238E27FC236}">
                <a16:creationId xmlns:a16="http://schemas.microsoft.com/office/drawing/2014/main" id="{15462854-0624-49C0-867A-47F42320584C}"/>
              </a:ext>
            </a:extLst>
          </p:cNvPr>
          <p:cNvSpPr txBox="1"/>
          <p:nvPr/>
        </p:nvSpPr>
        <p:spPr>
          <a:xfrm>
            <a:off x="2571984" y="847807"/>
            <a:ext cx="1704313" cy="276999"/>
          </a:xfrm>
          <a:prstGeom prst="rect">
            <a:avLst/>
          </a:prstGeom>
          <a:noFill/>
        </p:spPr>
        <p:txBody>
          <a:bodyPr wrap="none" rtlCol="0">
            <a:spAutoFit/>
          </a:bodyPr>
          <a:lstStyle/>
          <a:p>
            <a:pPr algn="ctr"/>
            <a:r>
              <a:rPr lang="en-US" sz="1200" dirty="0">
                <a:ln w="19050">
                  <a:noFill/>
                </a:ln>
                <a:solidFill>
                  <a:schemeClr val="bg1"/>
                </a:solidFill>
                <a:effectLst/>
                <a:latin typeface="Arial" panose="020B0604020202020204" pitchFamily="34" charset="0"/>
                <a:cs typeface="Arial" panose="020B0604020202020204" pitchFamily="34" charset="0"/>
              </a:rPr>
              <a:t>First 100 People Only!</a:t>
            </a:r>
          </a:p>
        </p:txBody>
      </p:sp>
    </p:spTree>
    <p:extLst>
      <p:ext uri="{BB962C8B-B14F-4D97-AF65-F5344CB8AC3E}">
        <p14:creationId xmlns:p14="http://schemas.microsoft.com/office/powerpoint/2010/main" val="4000719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867324-973E-4021-8976-0128A3927733}"/>
              </a:ext>
            </a:extLst>
          </p:cNvPr>
          <p:cNvSpPr/>
          <p:nvPr/>
        </p:nvSpPr>
        <p:spPr>
          <a:xfrm>
            <a:off x="104931" y="419724"/>
            <a:ext cx="4377128" cy="4039849"/>
          </a:xfrm>
          <a:prstGeom prst="rect">
            <a:avLst/>
          </a:prstGeom>
          <a:gradFill flip="none" rotWithShape="1">
            <a:gsLst>
              <a:gs pos="47000">
                <a:schemeClr val="bg1"/>
              </a:gs>
              <a:gs pos="0">
                <a:schemeClr val="bg1"/>
              </a:gs>
              <a:gs pos="100000">
                <a:schemeClr val="bg1">
                  <a:lumMod val="85000"/>
                </a:schemeClr>
              </a:gs>
            </a:gsLst>
            <a:path path="circle">
              <a:fillToRect l="50000" t="50000" r="50000" b="50000"/>
            </a:path>
            <a:tileRect/>
          </a:gra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0EC97397-00F8-4716-81F3-B80B1E278A13}"/>
              </a:ext>
            </a:extLst>
          </p:cNvPr>
          <p:cNvSpPr/>
          <p:nvPr/>
        </p:nvSpPr>
        <p:spPr>
          <a:xfrm>
            <a:off x="0" y="86193"/>
            <a:ext cx="4572000" cy="667062"/>
          </a:xfrm>
          <a:prstGeom prst="roundRect">
            <a:avLst/>
          </a:prstGeom>
          <a:gradFill flip="none" rotWithShape="1">
            <a:gsLst>
              <a:gs pos="0">
                <a:srgbClr val="FF0000"/>
              </a:gs>
              <a:gs pos="100000">
                <a:schemeClr val="tx1">
                  <a:lumMod val="95000"/>
                  <a:lumOff val="5000"/>
                </a:schemeClr>
              </a:gs>
            </a:gsLst>
            <a:lin ang="5400000" scaled="1"/>
            <a:tileRect/>
          </a:gra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4FF7A7F-ACFE-4876-924B-57BDF427741C}"/>
              </a:ext>
            </a:extLst>
          </p:cNvPr>
          <p:cNvSpPr txBox="1"/>
          <p:nvPr/>
        </p:nvSpPr>
        <p:spPr>
          <a:xfrm>
            <a:off x="206005" y="45369"/>
            <a:ext cx="4043094" cy="707886"/>
          </a:xfrm>
          <a:prstGeom prst="rect">
            <a:avLst/>
          </a:prstGeom>
          <a:noFill/>
        </p:spPr>
        <p:txBody>
          <a:bodyPr wrap="none" rtlCol="0">
            <a:spAutoFit/>
          </a:bodyPr>
          <a:lstStyle/>
          <a:p>
            <a:r>
              <a:rPr lang="en-US" sz="40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CUSTOM TITLE TEXT</a:t>
            </a:r>
          </a:p>
        </p:txBody>
      </p:sp>
      <p:sp>
        <p:nvSpPr>
          <p:cNvPr id="6" name="Rectangle 5">
            <a:extLst>
              <a:ext uri="{FF2B5EF4-FFF2-40B4-BE49-F238E27FC236}">
                <a16:creationId xmlns:a16="http://schemas.microsoft.com/office/drawing/2014/main" id="{9F637A7F-8603-4ED6-9CD5-0B02717066C0}"/>
              </a:ext>
            </a:extLst>
          </p:cNvPr>
          <p:cNvSpPr/>
          <p:nvPr/>
        </p:nvSpPr>
        <p:spPr>
          <a:xfrm>
            <a:off x="133354" y="979846"/>
            <a:ext cx="4188396" cy="1015663"/>
          </a:xfrm>
          <a:prstGeom prst="rect">
            <a:avLst/>
          </a:prstGeom>
          <a:ln>
            <a:noFill/>
          </a:ln>
          <a:effectLst/>
        </p:spPr>
        <p:txBody>
          <a:bodyPr wrap="square">
            <a:spAutoFit/>
          </a:bodyPr>
          <a:lstStyle/>
          <a:p>
            <a:pPr algn="ctr"/>
            <a:r>
              <a:rPr lang="en-US" sz="2000" dirty="0">
                <a:ln w="9525">
                  <a:noFill/>
                  <a:prstDash val="solid"/>
                </a:ln>
                <a:latin typeface="Myriad Pro" panose="020B0503030403020204" pitchFamily="34" charset="0"/>
              </a:rPr>
              <a:t>More description text that you can edit and make your own, tell everyone how amazing you are!</a:t>
            </a:r>
          </a:p>
        </p:txBody>
      </p:sp>
      <p:pic>
        <p:nvPicPr>
          <p:cNvPr id="7" name="Picture 6">
            <a:extLst>
              <a:ext uri="{FF2B5EF4-FFF2-40B4-BE49-F238E27FC236}">
                <a16:creationId xmlns:a16="http://schemas.microsoft.com/office/drawing/2014/main" id="{CE42E931-A265-4B19-8EC5-553845C31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7989" y="2298376"/>
            <a:ext cx="1334830" cy="1182278"/>
          </a:xfrm>
          <a:prstGeom prst="rect">
            <a:avLst/>
          </a:prstGeom>
        </p:spPr>
      </p:pic>
      <p:sp>
        <p:nvSpPr>
          <p:cNvPr id="8" name="Rectangle 7">
            <a:extLst>
              <a:ext uri="{FF2B5EF4-FFF2-40B4-BE49-F238E27FC236}">
                <a16:creationId xmlns:a16="http://schemas.microsoft.com/office/drawing/2014/main" id="{662ECB6C-9D71-4E19-91C9-D0BC9EBC87FA}"/>
              </a:ext>
            </a:extLst>
          </p:cNvPr>
          <p:cNvSpPr/>
          <p:nvPr/>
        </p:nvSpPr>
        <p:spPr>
          <a:xfrm>
            <a:off x="2054267" y="2236161"/>
            <a:ext cx="2048824" cy="1381553"/>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F18735-CF13-457E-9EA7-7E8229DDE960}"/>
              </a:ext>
            </a:extLst>
          </p:cNvPr>
          <p:cNvSpPr txBox="1"/>
          <p:nvPr/>
        </p:nvSpPr>
        <p:spPr>
          <a:xfrm>
            <a:off x="2556477" y="2419704"/>
            <a:ext cx="1158890" cy="1015663"/>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your amazing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0" name="TextBox 9">
            <a:extLst>
              <a:ext uri="{FF2B5EF4-FFF2-40B4-BE49-F238E27FC236}">
                <a16:creationId xmlns:a16="http://schemas.microsoft.com/office/drawing/2014/main" id="{37490FA1-DF82-4912-95E1-DDE4550E5008}"/>
              </a:ext>
            </a:extLst>
          </p:cNvPr>
          <p:cNvSpPr txBox="1"/>
          <p:nvPr/>
        </p:nvSpPr>
        <p:spPr>
          <a:xfrm>
            <a:off x="2054267" y="3941922"/>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11" name="TextBox 10">
            <a:extLst>
              <a:ext uri="{FF2B5EF4-FFF2-40B4-BE49-F238E27FC236}">
                <a16:creationId xmlns:a16="http://schemas.microsoft.com/office/drawing/2014/main" id="{86486865-4A4C-4699-8C93-846FDB497F38}"/>
              </a:ext>
            </a:extLst>
          </p:cNvPr>
          <p:cNvSpPr txBox="1"/>
          <p:nvPr/>
        </p:nvSpPr>
        <p:spPr>
          <a:xfrm>
            <a:off x="218323" y="3904714"/>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2185518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867324-973E-4021-8976-0128A3927733}"/>
              </a:ext>
            </a:extLst>
          </p:cNvPr>
          <p:cNvSpPr/>
          <p:nvPr/>
        </p:nvSpPr>
        <p:spPr>
          <a:xfrm>
            <a:off x="104931" y="419724"/>
            <a:ext cx="4377128" cy="4039849"/>
          </a:xfrm>
          <a:prstGeom prst="rect">
            <a:avLst/>
          </a:prstGeom>
          <a:gradFill flip="none" rotWithShape="1">
            <a:gsLst>
              <a:gs pos="47000">
                <a:schemeClr val="bg1"/>
              </a:gs>
              <a:gs pos="0">
                <a:schemeClr val="bg1"/>
              </a:gs>
              <a:gs pos="100000">
                <a:schemeClr val="bg1">
                  <a:lumMod val="85000"/>
                </a:schemeClr>
              </a:gs>
            </a:gsLst>
            <a:path path="circle">
              <a:fillToRect l="50000" t="50000" r="50000" b="50000"/>
            </a:path>
            <a:tileRect/>
          </a:gra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0EC97397-00F8-4716-81F3-B80B1E278A13}"/>
              </a:ext>
            </a:extLst>
          </p:cNvPr>
          <p:cNvSpPr/>
          <p:nvPr/>
        </p:nvSpPr>
        <p:spPr>
          <a:xfrm>
            <a:off x="0" y="86193"/>
            <a:ext cx="4572000" cy="667062"/>
          </a:xfrm>
          <a:prstGeom prst="roundRect">
            <a:avLst/>
          </a:prstGeom>
          <a:gradFill flip="none" rotWithShape="1">
            <a:gsLst>
              <a:gs pos="0">
                <a:srgbClr val="0066FF"/>
              </a:gs>
              <a:gs pos="100000">
                <a:schemeClr val="tx1">
                  <a:lumMod val="95000"/>
                  <a:lumOff val="5000"/>
                </a:schemeClr>
              </a:gs>
            </a:gsLst>
            <a:lin ang="5400000" scaled="1"/>
            <a:tileRect/>
          </a:gra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4FF7A7F-ACFE-4876-924B-57BDF427741C}"/>
              </a:ext>
            </a:extLst>
          </p:cNvPr>
          <p:cNvSpPr txBox="1"/>
          <p:nvPr/>
        </p:nvSpPr>
        <p:spPr>
          <a:xfrm>
            <a:off x="206005" y="45369"/>
            <a:ext cx="4043094" cy="707886"/>
          </a:xfrm>
          <a:prstGeom prst="rect">
            <a:avLst/>
          </a:prstGeom>
          <a:noFill/>
        </p:spPr>
        <p:txBody>
          <a:bodyPr wrap="none" rtlCol="0">
            <a:spAutoFit/>
          </a:bodyPr>
          <a:lstStyle/>
          <a:p>
            <a:r>
              <a:rPr lang="en-US" sz="40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CUSTOM TITLE TEXT</a:t>
            </a:r>
          </a:p>
        </p:txBody>
      </p:sp>
      <p:sp>
        <p:nvSpPr>
          <p:cNvPr id="6" name="Rectangle 5">
            <a:extLst>
              <a:ext uri="{FF2B5EF4-FFF2-40B4-BE49-F238E27FC236}">
                <a16:creationId xmlns:a16="http://schemas.microsoft.com/office/drawing/2014/main" id="{9F637A7F-8603-4ED6-9CD5-0B02717066C0}"/>
              </a:ext>
            </a:extLst>
          </p:cNvPr>
          <p:cNvSpPr/>
          <p:nvPr/>
        </p:nvSpPr>
        <p:spPr>
          <a:xfrm>
            <a:off x="133354" y="979846"/>
            <a:ext cx="4188396" cy="1015663"/>
          </a:xfrm>
          <a:prstGeom prst="rect">
            <a:avLst/>
          </a:prstGeom>
          <a:ln>
            <a:noFill/>
          </a:ln>
          <a:effectLst/>
        </p:spPr>
        <p:txBody>
          <a:bodyPr wrap="square">
            <a:spAutoFit/>
          </a:bodyPr>
          <a:lstStyle/>
          <a:p>
            <a:pPr algn="ctr"/>
            <a:r>
              <a:rPr lang="en-US" sz="2000" dirty="0">
                <a:ln w="9525">
                  <a:noFill/>
                  <a:prstDash val="solid"/>
                </a:ln>
                <a:latin typeface="Myriad Pro" panose="020B0503030403020204" pitchFamily="34" charset="0"/>
              </a:rPr>
              <a:t>More description text that you can edit and make your own, tell everyone how amazing you are!</a:t>
            </a:r>
          </a:p>
        </p:txBody>
      </p:sp>
      <p:sp>
        <p:nvSpPr>
          <p:cNvPr id="8" name="Rectangle 7">
            <a:extLst>
              <a:ext uri="{FF2B5EF4-FFF2-40B4-BE49-F238E27FC236}">
                <a16:creationId xmlns:a16="http://schemas.microsoft.com/office/drawing/2014/main" id="{662ECB6C-9D71-4E19-91C9-D0BC9EBC87FA}"/>
              </a:ext>
            </a:extLst>
          </p:cNvPr>
          <p:cNvSpPr/>
          <p:nvPr/>
        </p:nvSpPr>
        <p:spPr>
          <a:xfrm>
            <a:off x="2054267" y="2236161"/>
            <a:ext cx="2048824" cy="1381553"/>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F18735-CF13-457E-9EA7-7E8229DDE960}"/>
              </a:ext>
            </a:extLst>
          </p:cNvPr>
          <p:cNvSpPr txBox="1"/>
          <p:nvPr/>
        </p:nvSpPr>
        <p:spPr>
          <a:xfrm>
            <a:off x="2556477" y="2419704"/>
            <a:ext cx="1158890" cy="1015663"/>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your amazing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0" name="TextBox 9">
            <a:extLst>
              <a:ext uri="{FF2B5EF4-FFF2-40B4-BE49-F238E27FC236}">
                <a16:creationId xmlns:a16="http://schemas.microsoft.com/office/drawing/2014/main" id="{37490FA1-DF82-4912-95E1-DDE4550E5008}"/>
              </a:ext>
            </a:extLst>
          </p:cNvPr>
          <p:cNvSpPr txBox="1"/>
          <p:nvPr/>
        </p:nvSpPr>
        <p:spPr>
          <a:xfrm>
            <a:off x="2054267" y="3941922"/>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11" name="TextBox 10">
            <a:extLst>
              <a:ext uri="{FF2B5EF4-FFF2-40B4-BE49-F238E27FC236}">
                <a16:creationId xmlns:a16="http://schemas.microsoft.com/office/drawing/2014/main" id="{86486865-4A4C-4699-8C93-846FDB497F38}"/>
              </a:ext>
            </a:extLst>
          </p:cNvPr>
          <p:cNvSpPr txBox="1"/>
          <p:nvPr/>
        </p:nvSpPr>
        <p:spPr>
          <a:xfrm>
            <a:off x="218323" y="3904714"/>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cxnSp>
        <p:nvCxnSpPr>
          <p:cNvPr id="24" name="Straight Arrow Connector 23">
            <a:extLst>
              <a:ext uri="{FF2B5EF4-FFF2-40B4-BE49-F238E27FC236}">
                <a16:creationId xmlns:a16="http://schemas.microsoft.com/office/drawing/2014/main" id="{F0CA88E8-4B3F-4803-BBD2-50FB92109174}"/>
              </a:ext>
            </a:extLst>
          </p:cNvPr>
          <p:cNvCxnSpPr/>
          <p:nvPr/>
        </p:nvCxnSpPr>
        <p:spPr>
          <a:xfrm>
            <a:off x="742013" y="2554615"/>
            <a:ext cx="1019331" cy="0"/>
          </a:xfrm>
          <a:prstGeom prst="straightConnector1">
            <a:avLst/>
          </a:prstGeom>
          <a:ln w="762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DD0BED-4BFC-49C4-B0BB-F13AD16BE527}"/>
              </a:ext>
            </a:extLst>
          </p:cNvPr>
          <p:cNvCxnSpPr/>
          <p:nvPr/>
        </p:nvCxnSpPr>
        <p:spPr>
          <a:xfrm>
            <a:off x="742012" y="2871907"/>
            <a:ext cx="1019331" cy="0"/>
          </a:xfrm>
          <a:prstGeom prst="straightConnector1">
            <a:avLst/>
          </a:prstGeom>
          <a:ln w="762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1B5B64F-17D0-44A3-8655-E00A6D585725}"/>
              </a:ext>
            </a:extLst>
          </p:cNvPr>
          <p:cNvCxnSpPr/>
          <p:nvPr/>
        </p:nvCxnSpPr>
        <p:spPr>
          <a:xfrm>
            <a:off x="742011" y="3159218"/>
            <a:ext cx="1019331" cy="0"/>
          </a:xfrm>
          <a:prstGeom prst="straightConnector1">
            <a:avLst/>
          </a:prstGeom>
          <a:ln w="76200">
            <a:solidFill>
              <a:srgbClr val="00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214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867324-973E-4021-8976-0128A3927733}"/>
              </a:ext>
            </a:extLst>
          </p:cNvPr>
          <p:cNvSpPr/>
          <p:nvPr/>
        </p:nvSpPr>
        <p:spPr>
          <a:xfrm>
            <a:off x="104931" y="419724"/>
            <a:ext cx="4377128" cy="4039849"/>
          </a:xfrm>
          <a:prstGeom prst="rect">
            <a:avLst/>
          </a:prstGeom>
          <a:gradFill flip="none" rotWithShape="1">
            <a:gsLst>
              <a:gs pos="47000">
                <a:schemeClr val="bg1"/>
              </a:gs>
              <a:gs pos="0">
                <a:schemeClr val="bg1"/>
              </a:gs>
              <a:gs pos="100000">
                <a:schemeClr val="bg1">
                  <a:lumMod val="85000"/>
                </a:schemeClr>
              </a:gs>
            </a:gsLst>
            <a:path path="circle">
              <a:fillToRect l="50000" t="50000" r="50000" b="50000"/>
            </a:path>
            <a:tileRect/>
          </a:gra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0EC97397-00F8-4716-81F3-B80B1E278A13}"/>
              </a:ext>
            </a:extLst>
          </p:cNvPr>
          <p:cNvSpPr/>
          <p:nvPr/>
        </p:nvSpPr>
        <p:spPr>
          <a:xfrm>
            <a:off x="0" y="86193"/>
            <a:ext cx="4572000" cy="667062"/>
          </a:xfrm>
          <a:prstGeom prst="roundRect">
            <a:avLst/>
          </a:prstGeom>
          <a:gradFill flip="none" rotWithShape="1">
            <a:gsLst>
              <a:gs pos="0">
                <a:srgbClr val="00CC00"/>
              </a:gs>
              <a:gs pos="100000">
                <a:schemeClr val="tx1">
                  <a:lumMod val="95000"/>
                  <a:lumOff val="5000"/>
                </a:schemeClr>
              </a:gs>
            </a:gsLst>
            <a:lin ang="5400000" scaled="1"/>
            <a:tileRect/>
          </a:gra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4FF7A7F-ACFE-4876-924B-57BDF427741C}"/>
              </a:ext>
            </a:extLst>
          </p:cNvPr>
          <p:cNvSpPr txBox="1"/>
          <p:nvPr/>
        </p:nvSpPr>
        <p:spPr>
          <a:xfrm>
            <a:off x="206005" y="45369"/>
            <a:ext cx="4043094" cy="707886"/>
          </a:xfrm>
          <a:prstGeom prst="rect">
            <a:avLst/>
          </a:prstGeom>
          <a:noFill/>
        </p:spPr>
        <p:txBody>
          <a:bodyPr wrap="none" rtlCol="0">
            <a:spAutoFit/>
          </a:bodyPr>
          <a:lstStyle/>
          <a:p>
            <a:r>
              <a:rPr lang="en-US" sz="4000" dirty="0">
                <a:ln w="19050">
                  <a:noFill/>
                </a:ln>
                <a:solidFill>
                  <a:srgbClr val="FFFF00"/>
                </a:solidFill>
                <a:effectLst>
                  <a:outerShdw blurRad="50800" dist="38100" dir="2700000" algn="tl" rotWithShape="0">
                    <a:prstClr val="black">
                      <a:alpha val="40000"/>
                    </a:prstClr>
                  </a:outerShdw>
                </a:effectLst>
                <a:latin typeface="Impact" panose="020B0806030902050204" pitchFamily="34" charset="0"/>
              </a:rPr>
              <a:t>CUSTOM TITLE TEXT</a:t>
            </a:r>
          </a:p>
        </p:txBody>
      </p:sp>
      <p:sp>
        <p:nvSpPr>
          <p:cNvPr id="6" name="Rectangle 5">
            <a:extLst>
              <a:ext uri="{FF2B5EF4-FFF2-40B4-BE49-F238E27FC236}">
                <a16:creationId xmlns:a16="http://schemas.microsoft.com/office/drawing/2014/main" id="{9F637A7F-8603-4ED6-9CD5-0B02717066C0}"/>
              </a:ext>
            </a:extLst>
          </p:cNvPr>
          <p:cNvSpPr/>
          <p:nvPr/>
        </p:nvSpPr>
        <p:spPr>
          <a:xfrm>
            <a:off x="133354" y="979846"/>
            <a:ext cx="4188396" cy="1015663"/>
          </a:xfrm>
          <a:prstGeom prst="rect">
            <a:avLst/>
          </a:prstGeom>
          <a:ln>
            <a:noFill/>
          </a:ln>
          <a:effectLst/>
        </p:spPr>
        <p:txBody>
          <a:bodyPr wrap="square">
            <a:spAutoFit/>
          </a:bodyPr>
          <a:lstStyle/>
          <a:p>
            <a:pPr algn="ctr"/>
            <a:r>
              <a:rPr lang="en-US" sz="2000" dirty="0">
                <a:ln w="9525">
                  <a:noFill/>
                  <a:prstDash val="solid"/>
                </a:ln>
                <a:latin typeface="Myriad Pro" panose="020B0503030403020204" pitchFamily="34" charset="0"/>
              </a:rPr>
              <a:t>More description text that you can edit and make your own, tell everyone how amazing you are!</a:t>
            </a:r>
          </a:p>
        </p:txBody>
      </p:sp>
      <p:sp>
        <p:nvSpPr>
          <p:cNvPr id="8" name="Rectangle 7">
            <a:extLst>
              <a:ext uri="{FF2B5EF4-FFF2-40B4-BE49-F238E27FC236}">
                <a16:creationId xmlns:a16="http://schemas.microsoft.com/office/drawing/2014/main" id="{662ECB6C-9D71-4E19-91C9-D0BC9EBC87FA}"/>
              </a:ext>
            </a:extLst>
          </p:cNvPr>
          <p:cNvSpPr/>
          <p:nvPr/>
        </p:nvSpPr>
        <p:spPr>
          <a:xfrm>
            <a:off x="1993599" y="2222100"/>
            <a:ext cx="2048824" cy="1381553"/>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F18735-CF13-457E-9EA7-7E8229DDE960}"/>
              </a:ext>
            </a:extLst>
          </p:cNvPr>
          <p:cNvSpPr txBox="1"/>
          <p:nvPr/>
        </p:nvSpPr>
        <p:spPr>
          <a:xfrm>
            <a:off x="2495809" y="2405643"/>
            <a:ext cx="1158890" cy="1015663"/>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your amazing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0" name="TextBox 9">
            <a:extLst>
              <a:ext uri="{FF2B5EF4-FFF2-40B4-BE49-F238E27FC236}">
                <a16:creationId xmlns:a16="http://schemas.microsoft.com/office/drawing/2014/main" id="{37490FA1-DF82-4912-95E1-DDE4550E5008}"/>
              </a:ext>
            </a:extLst>
          </p:cNvPr>
          <p:cNvSpPr txBox="1"/>
          <p:nvPr/>
        </p:nvSpPr>
        <p:spPr>
          <a:xfrm>
            <a:off x="2054267" y="3941922"/>
            <a:ext cx="2194832" cy="276999"/>
          </a:xfrm>
          <a:prstGeom prst="rect">
            <a:avLst/>
          </a:prstGeom>
          <a:noFill/>
        </p:spPr>
        <p:txBody>
          <a:bodyPr wrap="none" rtlCol="0">
            <a:spAutoFit/>
          </a:bodyPr>
          <a:lstStyle/>
          <a:p>
            <a:pPr algn="ctr"/>
            <a:r>
              <a:rPr lang="en-US" sz="1200" dirty="0">
                <a:ln w="9525">
                  <a:noFill/>
                </a:ln>
                <a:solidFill>
                  <a:srgbClr val="006C00"/>
                </a:solidFill>
                <a:effectLst/>
                <a:latin typeface="Arial" panose="020B0604020202020204" pitchFamily="34" charset="0"/>
                <a:cs typeface="Arial" panose="020B0604020202020204" pitchFamily="34" charset="0"/>
              </a:rPr>
              <a:t>WWW.YOURWEBSITE.COM</a:t>
            </a:r>
          </a:p>
        </p:txBody>
      </p:sp>
      <p:sp>
        <p:nvSpPr>
          <p:cNvPr id="11" name="TextBox 10">
            <a:extLst>
              <a:ext uri="{FF2B5EF4-FFF2-40B4-BE49-F238E27FC236}">
                <a16:creationId xmlns:a16="http://schemas.microsoft.com/office/drawing/2014/main" id="{86486865-4A4C-4699-8C93-846FDB497F38}"/>
              </a:ext>
            </a:extLst>
          </p:cNvPr>
          <p:cNvSpPr txBox="1"/>
          <p:nvPr/>
        </p:nvSpPr>
        <p:spPr>
          <a:xfrm>
            <a:off x="218323" y="3904714"/>
            <a:ext cx="1781258" cy="400110"/>
          </a:xfrm>
          <a:prstGeom prst="rect">
            <a:avLst/>
          </a:prstGeom>
          <a:noFill/>
        </p:spPr>
        <p:txBody>
          <a:bodyPr wrap="none" rtlCol="0">
            <a:spAutoFit/>
          </a:bodyPr>
          <a:lstStyle/>
          <a:p>
            <a:pPr algn="ctr"/>
            <a:r>
              <a:rPr lang="en-US" sz="2000" dirty="0">
                <a:ln w="9525">
                  <a:noFill/>
                </a:ln>
                <a:solidFill>
                  <a:srgbClr val="006C00"/>
                </a:solidFill>
                <a:effectLst/>
                <a:latin typeface="Arial" panose="020B0604020202020204" pitchFamily="34" charset="0"/>
                <a:cs typeface="Arial" panose="020B0604020202020204" pitchFamily="34" charset="0"/>
              </a:rPr>
              <a:t>555-555-5555</a:t>
            </a:r>
          </a:p>
        </p:txBody>
      </p:sp>
      <p:sp>
        <p:nvSpPr>
          <p:cNvPr id="2" name="Arrow: Right 1">
            <a:extLst>
              <a:ext uri="{FF2B5EF4-FFF2-40B4-BE49-F238E27FC236}">
                <a16:creationId xmlns:a16="http://schemas.microsoft.com/office/drawing/2014/main" id="{D687ACC3-6ACD-4AC4-A37C-B52410BFF01F}"/>
              </a:ext>
            </a:extLst>
          </p:cNvPr>
          <p:cNvSpPr/>
          <p:nvPr/>
        </p:nvSpPr>
        <p:spPr>
          <a:xfrm>
            <a:off x="692182" y="2294399"/>
            <a:ext cx="974361" cy="1229194"/>
          </a:xfrm>
          <a:prstGeom prst="rightArrow">
            <a:avLst/>
          </a:prstGeom>
          <a:gradFill>
            <a:gsLst>
              <a:gs pos="0">
                <a:srgbClr val="00CC00"/>
              </a:gs>
              <a:gs pos="100000">
                <a:schemeClr val="tx1">
                  <a:lumMod val="95000"/>
                  <a:lumOff val="5000"/>
                </a:schemeClr>
              </a:gs>
            </a:gsLst>
            <a:lin ang="5400000" scaled="1"/>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840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CF5D4-0A36-4788-901C-43410EC72966}"/>
              </a:ext>
            </a:extLst>
          </p:cNvPr>
          <p:cNvSpPr/>
          <p:nvPr/>
        </p:nvSpPr>
        <p:spPr>
          <a:xfrm>
            <a:off x="0" y="157399"/>
            <a:ext cx="4572000" cy="179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33B378-04B2-4A33-9E04-D3C429F497E2}"/>
              </a:ext>
            </a:extLst>
          </p:cNvPr>
          <p:cNvSpPr/>
          <p:nvPr/>
        </p:nvSpPr>
        <p:spPr>
          <a:xfrm>
            <a:off x="0" y="909405"/>
            <a:ext cx="4572000" cy="179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86D5A2-B8C5-4694-8874-C860C1F3C28B}"/>
              </a:ext>
            </a:extLst>
          </p:cNvPr>
          <p:cNvSpPr/>
          <p:nvPr/>
        </p:nvSpPr>
        <p:spPr>
          <a:xfrm>
            <a:off x="996845" y="1081792"/>
            <a:ext cx="2450892"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F8BE67B4-067C-4A83-B6D3-ED9F7FAD7413}"/>
              </a:ext>
            </a:extLst>
          </p:cNvPr>
          <p:cNvSpPr/>
          <p:nvPr/>
        </p:nvSpPr>
        <p:spPr>
          <a:xfrm rot="18888768">
            <a:off x="1277479" y="-457653"/>
            <a:ext cx="1889623" cy="189008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E3735B-1210-4130-8B13-C73A3B361C35}"/>
              </a:ext>
            </a:extLst>
          </p:cNvPr>
          <p:cNvSpPr/>
          <p:nvPr/>
        </p:nvSpPr>
        <p:spPr>
          <a:xfrm>
            <a:off x="0" y="337281"/>
            <a:ext cx="4572000" cy="572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222698D-D4AE-435B-A3FE-B18A279F9277}"/>
              </a:ext>
            </a:extLst>
          </p:cNvPr>
          <p:cNvSpPr txBox="1"/>
          <p:nvPr/>
        </p:nvSpPr>
        <p:spPr>
          <a:xfrm>
            <a:off x="49650" y="271898"/>
            <a:ext cx="4472699" cy="707886"/>
          </a:xfrm>
          <a:prstGeom prst="rect">
            <a:avLst/>
          </a:prstGeom>
          <a:noFill/>
        </p:spPr>
        <p:txBody>
          <a:bodyPr wrap="none" rtlCol="0">
            <a:spAutoFit/>
          </a:bodyPr>
          <a:lstStyle/>
          <a:p>
            <a:r>
              <a:rPr lang="en-US" sz="4000" dirty="0">
                <a:ln w="19050">
                  <a:noFill/>
                </a:ln>
                <a:solidFill>
                  <a:schemeClr val="tx1">
                    <a:lumMod val="75000"/>
                    <a:lumOff val="25000"/>
                  </a:schemeClr>
                </a:solidFill>
                <a:effectLst>
                  <a:outerShdw blurRad="50800" dist="38100" dir="2700000" algn="tl" rotWithShape="0">
                    <a:prstClr val="black">
                      <a:alpha val="40000"/>
                    </a:prstClr>
                  </a:outerShdw>
                </a:effectLst>
                <a:latin typeface="Impact" panose="020B0806030902050204" pitchFamily="34" charset="0"/>
              </a:rPr>
              <a:t>INCREDIBLE HEADLINE</a:t>
            </a:r>
          </a:p>
        </p:txBody>
      </p:sp>
      <p:sp>
        <p:nvSpPr>
          <p:cNvPr id="8" name="TextBox 7">
            <a:extLst>
              <a:ext uri="{FF2B5EF4-FFF2-40B4-BE49-F238E27FC236}">
                <a16:creationId xmlns:a16="http://schemas.microsoft.com/office/drawing/2014/main" id="{A86915B7-2C44-4ED6-8268-843FD4A0FED0}"/>
              </a:ext>
            </a:extLst>
          </p:cNvPr>
          <p:cNvSpPr txBox="1"/>
          <p:nvPr/>
        </p:nvSpPr>
        <p:spPr>
          <a:xfrm>
            <a:off x="1331664" y="954068"/>
            <a:ext cx="1781257" cy="400110"/>
          </a:xfrm>
          <a:prstGeom prst="rect">
            <a:avLst/>
          </a:prstGeom>
          <a:noFill/>
        </p:spPr>
        <p:txBody>
          <a:bodyPr wrap="none" rtlCol="0">
            <a:spAutoFit/>
          </a:bodyPr>
          <a:lstStyle/>
          <a:p>
            <a:pPr algn="ctr"/>
            <a:r>
              <a:rPr lang="en-US" sz="2000" dirty="0">
                <a:ln w="9525">
                  <a:noFill/>
                </a:ln>
                <a:solidFill>
                  <a:schemeClr val="bg1"/>
                </a:solidFill>
                <a:effectLst/>
                <a:latin typeface="Arial" panose="020B0604020202020204" pitchFamily="34" charset="0"/>
                <a:cs typeface="Arial" panose="020B0604020202020204" pitchFamily="34" charset="0"/>
              </a:rPr>
              <a:t>BIG BENEFIT</a:t>
            </a:r>
          </a:p>
        </p:txBody>
      </p:sp>
      <p:sp>
        <p:nvSpPr>
          <p:cNvPr id="10" name="Rectangle 9">
            <a:extLst>
              <a:ext uri="{FF2B5EF4-FFF2-40B4-BE49-F238E27FC236}">
                <a16:creationId xmlns:a16="http://schemas.microsoft.com/office/drawing/2014/main" id="{B2BEA1F5-AFE3-4A85-B09E-C9472419F39C}"/>
              </a:ext>
            </a:extLst>
          </p:cNvPr>
          <p:cNvSpPr/>
          <p:nvPr/>
        </p:nvSpPr>
        <p:spPr>
          <a:xfrm>
            <a:off x="374109" y="1844364"/>
            <a:ext cx="3823804" cy="1015663"/>
          </a:xfrm>
          <a:prstGeom prst="rect">
            <a:avLst/>
          </a:prstGeom>
          <a:noFill/>
        </p:spPr>
        <p:txBody>
          <a:bodyPr wrap="none" lIns="91440" tIns="45720" rIns="91440" bIns="45720">
            <a:spAutoFit/>
          </a:bodyPr>
          <a:lstStyle/>
          <a:p>
            <a:pPr algn="ctr"/>
            <a:r>
              <a:rPr lang="en-US" sz="2000" b="1" dirty="0">
                <a:ln w="9525">
                  <a:noFill/>
                  <a:prstDash val="solid"/>
                </a:ln>
              </a:rPr>
              <a:t>THIS IS ANOTHER SUB-HEADING</a:t>
            </a:r>
          </a:p>
          <a:p>
            <a:pPr algn="ctr"/>
            <a:r>
              <a:rPr lang="en-US" sz="2000" b="1" dirty="0">
                <a:ln w="9525">
                  <a:noFill/>
                  <a:prstDash val="solid"/>
                </a:ln>
              </a:rPr>
              <a:t>IF YOU ARE </a:t>
            </a:r>
            <a:r>
              <a:rPr lang="en-US" sz="2000" b="1" dirty="0">
                <a:ln w="9525">
                  <a:noFill/>
                  <a:prstDash val="solid"/>
                </a:ln>
                <a:solidFill>
                  <a:srgbClr val="00B0F0"/>
                </a:solidFill>
              </a:rPr>
              <a:t>READY FOR SUCCESS</a:t>
            </a:r>
          </a:p>
          <a:p>
            <a:pPr algn="ctr"/>
            <a:r>
              <a:rPr lang="en-US" sz="2000" b="1" dirty="0">
                <a:ln w="9525">
                  <a:noFill/>
                  <a:prstDash val="solid"/>
                </a:ln>
              </a:rPr>
              <a:t>THIS IS THE WAY!</a:t>
            </a:r>
          </a:p>
        </p:txBody>
      </p:sp>
      <p:sp>
        <p:nvSpPr>
          <p:cNvPr id="11" name="Rectangle 10">
            <a:extLst>
              <a:ext uri="{FF2B5EF4-FFF2-40B4-BE49-F238E27FC236}">
                <a16:creationId xmlns:a16="http://schemas.microsoft.com/office/drawing/2014/main" id="{1B1915B1-3DA1-4B45-84CC-BC593C824D89}"/>
              </a:ext>
            </a:extLst>
          </p:cNvPr>
          <p:cNvSpPr/>
          <p:nvPr/>
        </p:nvSpPr>
        <p:spPr>
          <a:xfrm>
            <a:off x="-1909" y="3949910"/>
            <a:ext cx="4572000" cy="35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29BE376-0A3A-464B-A75D-DF63890934CE}"/>
              </a:ext>
            </a:extLst>
          </p:cNvPr>
          <p:cNvSpPr/>
          <p:nvPr/>
        </p:nvSpPr>
        <p:spPr>
          <a:xfrm>
            <a:off x="643151" y="3052778"/>
            <a:ext cx="3311860" cy="454948"/>
          </a:xfrm>
          <a:prstGeom prst="round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33442BD-67D7-437E-86E7-BFADAE88DC6C}"/>
              </a:ext>
            </a:extLst>
          </p:cNvPr>
          <p:cNvSpPr txBox="1"/>
          <p:nvPr/>
        </p:nvSpPr>
        <p:spPr>
          <a:xfrm>
            <a:off x="1189006" y="3018642"/>
            <a:ext cx="2117887" cy="523220"/>
          </a:xfrm>
          <a:prstGeom prst="rect">
            <a:avLst/>
          </a:prstGeom>
          <a:noFill/>
        </p:spPr>
        <p:txBody>
          <a:bodyPr wrap="none" rtlCol="0">
            <a:spAutoFit/>
          </a:bodyPr>
          <a:lstStyle/>
          <a:p>
            <a:r>
              <a:rPr lang="en-US" sz="2800" dirty="0">
                <a:ln w="19050">
                  <a:noFill/>
                </a:ln>
                <a:solidFill>
                  <a:schemeClr val="bg1"/>
                </a:solidFill>
                <a:effectLst>
                  <a:outerShdw blurRad="50800" dist="38100" dir="2700000" algn="tl" rotWithShape="0">
                    <a:prstClr val="black">
                      <a:alpha val="40000"/>
                    </a:prstClr>
                  </a:outerShdw>
                </a:effectLst>
                <a:latin typeface="Impact" panose="020B0806030902050204" pitchFamily="34" charset="0"/>
              </a:rPr>
              <a:t>Call to Action</a:t>
            </a:r>
          </a:p>
        </p:txBody>
      </p:sp>
      <p:sp>
        <p:nvSpPr>
          <p:cNvPr id="16" name="TextBox 15">
            <a:extLst>
              <a:ext uri="{FF2B5EF4-FFF2-40B4-BE49-F238E27FC236}">
                <a16:creationId xmlns:a16="http://schemas.microsoft.com/office/drawing/2014/main" id="{FD620AD2-4DA7-4882-82B4-54D24CCA6C4E}"/>
              </a:ext>
            </a:extLst>
          </p:cNvPr>
          <p:cNvSpPr txBox="1"/>
          <p:nvPr/>
        </p:nvSpPr>
        <p:spPr>
          <a:xfrm>
            <a:off x="2084248" y="3987118"/>
            <a:ext cx="2194832" cy="276999"/>
          </a:xfrm>
          <a:prstGeom prst="rect">
            <a:avLst/>
          </a:prstGeom>
          <a:noFill/>
        </p:spPr>
        <p:txBody>
          <a:bodyPr wrap="none" rtlCol="0">
            <a:spAutoFit/>
          </a:bodyPr>
          <a:lstStyle/>
          <a:p>
            <a:pPr algn="ctr"/>
            <a:r>
              <a:rPr lang="en-US" sz="1200" dirty="0">
                <a:ln w="9525">
                  <a:noFill/>
                </a:ln>
                <a:solidFill>
                  <a:schemeClr val="bg1">
                    <a:lumMod val="85000"/>
                  </a:schemeClr>
                </a:solidFill>
                <a:effectLst/>
                <a:latin typeface="Arial" panose="020B0604020202020204" pitchFamily="34" charset="0"/>
                <a:cs typeface="Arial" panose="020B0604020202020204" pitchFamily="34" charset="0"/>
              </a:rPr>
              <a:t>WWW.YOURWEBSITE.COM</a:t>
            </a:r>
          </a:p>
        </p:txBody>
      </p:sp>
      <p:sp>
        <p:nvSpPr>
          <p:cNvPr id="17" name="TextBox 16">
            <a:extLst>
              <a:ext uri="{FF2B5EF4-FFF2-40B4-BE49-F238E27FC236}">
                <a16:creationId xmlns:a16="http://schemas.microsoft.com/office/drawing/2014/main" id="{7CB775E5-9D55-4CF0-8E0A-8B71CB0C5C98}"/>
              </a:ext>
            </a:extLst>
          </p:cNvPr>
          <p:cNvSpPr txBox="1"/>
          <p:nvPr/>
        </p:nvSpPr>
        <p:spPr>
          <a:xfrm>
            <a:off x="248304" y="3949910"/>
            <a:ext cx="1781258" cy="400110"/>
          </a:xfrm>
          <a:prstGeom prst="rect">
            <a:avLst/>
          </a:prstGeom>
          <a:noFill/>
        </p:spPr>
        <p:txBody>
          <a:bodyPr wrap="none" rtlCol="0">
            <a:spAutoFit/>
          </a:bodyPr>
          <a:lstStyle/>
          <a:p>
            <a:pPr algn="ctr"/>
            <a:r>
              <a:rPr lang="en-US" sz="2000" dirty="0">
                <a:ln w="9525">
                  <a:noFill/>
                </a:ln>
                <a:solidFill>
                  <a:schemeClr val="bg1">
                    <a:lumMod val="8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288770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A93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F54E80-19CB-417D-886D-CAA876D18E80}"/>
              </a:ext>
            </a:extLst>
          </p:cNvPr>
          <p:cNvSpPr/>
          <p:nvPr/>
        </p:nvSpPr>
        <p:spPr>
          <a:xfrm>
            <a:off x="147276" y="127985"/>
            <a:ext cx="4302177" cy="387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127CC11-D4CE-4C3C-8387-0E8C74C1A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660" y="306575"/>
            <a:ext cx="3644900" cy="290892"/>
          </a:xfrm>
        </p:spPr>
      </p:pic>
      <p:sp>
        <p:nvSpPr>
          <p:cNvPr id="7" name="TextBox 6">
            <a:extLst>
              <a:ext uri="{FF2B5EF4-FFF2-40B4-BE49-F238E27FC236}">
                <a16:creationId xmlns:a16="http://schemas.microsoft.com/office/drawing/2014/main" id="{D2F16ADC-9301-4DAB-877C-D55788674A2E}"/>
              </a:ext>
            </a:extLst>
          </p:cNvPr>
          <p:cNvSpPr txBox="1"/>
          <p:nvPr/>
        </p:nvSpPr>
        <p:spPr>
          <a:xfrm>
            <a:off x="-63019" y="4115119"/>
            <a:ext cx="4722768"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Michelle Brubaker  | michellebrubaker@gmail.com  | 503-741-9321</a:t>
            </a:r>
          </a:p>
        </p:txBody>
      </p:sp>
      <p:sp>
        <p:nvSpPr>
          <p:cNvPr id="8" name="TextBox 7">
            <a:extLst>
              <a:ext uri="{FF2B5EF4-FFF2-40B4-BE49-F238E27FC236}">
                <a16:creationId xmlns:a16="http://schemas.microsoft.com/office/drawing/2014/main" id="{4AACFBE7-BFA0-4259-BF0E-DDCD66D1082F}"/>
              </a:ext>
            </a:extLst>
          </p:cNvPr>
          <p:cNvSpPr txBox="1"/>
          <p:nvPr/>
        </p:nvSpPr>
        <p:spPr>
          <a:xfrm>
            <a:off x="214949" y="1097717"/>
            <a:ext cx="4054406" cy="30469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There are optional fonts that accompany this file. If you want the fonts to look the same you’ll need to install them on your computer, otherwise just use your own favorite fonts.</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Installing Fonts:</a:t>
            </a:r>
          </a:p>
          <a:p>
            <a:endParaRPr lang="en-US" sz="1600" b="1" dirty="0">
              <a:latin typeface="Arial" panose="020B0604020202020204" pitchFamily="34" charset="0"/>
              <a:cs typeface="Arial" panose="020B0604020202020204" pitchFamily="34" charset="0"/>
            </a:endParaRPr>
          </a:p>
          <a:p>
            <a:pPr marL="342900" indent="-342900">
              <a:buFont typeface="+mj-lt"/>
              <a:buAutoNum type="arabicPeriod"/>
            </a:pPr>
            <a:r>
              <a:rPr lang="en-US" sz="1600" dirty="0">
                <a:latin typeface="Arial" panose="020B0604020202020204" pitchFamily="34" charset="0"/>
                <a:cs typeface="Arial" panose="020B0604020202020204" pitchFamily="34" charset="0"/>
              </a:rPr>
              <a:t>Download the font zip file and extract.</a:t>
            </a:r>
          </a:p>
          <a:p>
            <a:pPr marL="342900" indent="-342900">
              <a:buFont typeface="+mj-lt"/>
              <a:buAutoNum type="arabicPeriod"/>
            </a:pPr>
            <a:r>
              <a:rPr lang="en-US" sz="1600" dirty="0">
                <a:latin typeface="Arial" panose="020B0604020202020204" pitchFamily="34" charset="0"/>
                <a:cs typeface="Arial" panose="020B0604020202020204" pitchFamily="34" charset="0"/>
              </a:rPr>
              <a:t>Right click on the font file and choose “install.”</a:t>
            </a:r>
          </a:p>
          <a:p>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9E2D24-FAC4-4B09-AFAB-873C07B1BD15}"/>
              </a:ext>
            </a:extLst>
          </p:cNvPr>
          <p:cNvSpPr txBox="1"/>
          <p:nvPr/>
        </p:nvSpPr>
        <p:spPr>
          <a:xfrm>
            <a:off x="884714" y="597467"/>
            <a:ext cx="2688813"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Quickly Create Your Own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Eye Catching Ads! </a:t>
            </a:r>
          </a:p>
        </p:txBody>
      </p:sp>
    </p:spTree>
    <p:extLst>
      <p:ext uri="{BB962C8B-B14F-4D97-AF65-F5344CB8AC3E}">
        <p14:creationId xmlns:p14="http://schemas.microsoft.com/office/powerpoint/2010/main" val="1349384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D3940B16-68D8-48DC-AAF9-46C3ED09F779}"/>
              </a:ext>
            </a:extLst>
          </p:cNvPr>
          <p:cNvSpPr/>
          <p:nvPr/>
        </p:nvSpPr>
        <p:spPr>
          <a:xfrm>
            <a:off x="284813" y="292310"/>
            <a:ext cx="1184223" cy="9144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162B9FD-F614-478E-869D-D76182FCDA8C}"/>
              </a:ext>
            </a:extLst>
          </p:cNvPr>
          <p:cNvSpPr txBox="1"/>
          <p:nvPr/>
        </p:nvSpPr>
        <p:spPr>
          <a:xfrm>
            <a:off x="1469036" y="210901"/>
            <a:ext cx="2736647" cy="1077218"/>
          </a:xfrm>
          <a:prstGeom prst="rect">
            <a:avLst/>
          </a:prstGeom>
          <a:noFill/>
        </p:spPr>
        <p:txBody>
          <a:bodyPr wrap="none" rtlCol="0">
            <a:spAutoFit/>
          </a:bodyPr>
          <a:lstStyle/>
          <a:p>
            <a:pPr algn="ctr"/>
            <a:r>
              <a:rPr lang="en-US" sz="3200" dirty="0">
                <a:ln w="19050">
                  <a:noFill/>
                </a:ln>
                <a:solidFill>
                  <a:schemeClr val="bg1">
                    <a:lumMod val="65000"/>
                  </a:schemeClr>
                </a:solidFill>
                <a:effectLst/>
                <a:latin typeface="Impact" panose="020B0806030902050204" pitchFamily="34" charset="0"/>
              </a:rPr>
              <a:t>DON’T WASTE </a:t>
            </a:r>
          </a:p>
          <a:p>
            <a:pPr algn="ctr"/>
            <a:r>
              <a:rPr lang="en-US" sz="3200" dirty="0">
                <a:ln w="19050">
                  <a:noFill/>
                </a:ln>
                <a:solidFill>
                  <a:schemeClr val="bg1">
                    <a:lumMod val="65000"/>
                  </a:schemeClr>
                </a:solidFill>
                <a:effectLst/>
                <a:latin typeface="Impact" panose="020B0806030902050204" pitchFamily="34" charset="0"/>
              </a:rPr>
              <a:t>ANOTHER PENNY</a:t>
            </a:r>
          </a:p>
        </p:txBody>
      </p:sp>
      <p:pic>
        <p:nvPicPr>
          <p:cNvPr id="5" name="Picture 4">
            <a:extLst>
              <a:ext uri="{FF2B5EF4-FFF2-40B4-BE49-F238E27FC236}">
                <a16:creationId xmlns:a16="http://schemas.microsoft.com/office/drawing/2014/main" id="{4F8691CE-248A-4B87-B275-74F0D7AFE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1" y="94904"/>
            <a:ext cx="4572000" cy="104468"/>
          </a:xfrm>
          <a:prstGeom prst="rect">
            <a:avLst/>
          </a:prstGeom>
        </p:spPr>
      </p:pic>
      <p:pic>
        <p:nvPicPr>
          <p:cNvPr id="6" name="Picture 5">
            <a:extLst>
              <a:ext uri="{FF2B5EF4-FFF2-40B4-BE49-F238E27FC236}">
                <a16:creationId xmlns:a16="http://schemas.microsoft.com/office/drawing/2014/main" id="{B5E2005A-B658-4938-9A73-72B9D9310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328823"/>
            <a:ext cx="4572000" cy="104468"/>
          </a:xfrm>
          <a:prstGeom prst="rect">
            <a:avLst/>
          </a:prstGeom>
        </p:spPr>
      </p:pic>
      <p:sp>
        <p:nvSpPr>
          <p:cNvPr id="8" name="Arrow: Right 7">
            <a:extLst>
              <a:ext uri="{FF2B5EF4-FFF2-40B4-BE49-F238E27FC236}">
                <a16:creationId xmlns:a16="http://schemas.microsoft.com/office/drawing/2014/main" id="{0591CFB7-FB4A-4125-82DB-30206CE595D7}"/>
              </a:ext>
            </a:extLst>
          </p:cNvPr>
          <p:cNvSpPr/>
          <p:nvPr/>
        </p:nvSpPr>
        <p:spPr>
          <a:xfrm rot="2905700">
            <a:off x="785807" y="1483375"/>
            <a:ext cx="562880" cy="5748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B508E64-6FDC-4BF4-A741-2F6B527B3F90}"/>
              </a:ext>
            </a:extLst>
          </p:cNvPr>
          <p:cNvSpPr txBox="1"/>
          <p:nvPr/>
        </p:nvSpPr>
        <p:spPr>
          <a:xfrm>
            <a:off x="1390749" y="1484560"/>
            <a:ext cx="2608406" cy="707886"/>
          </a:xfrm>
          <a:prstGeom prst="rect">
            <a:avLst/>
          </a:prstGeom>
          <a:noFill/>
        </p:spPr>
        <p:txBody>
          <a:bodyPr wrap="none" rtlCol="0">
            <a:spAutoFit/>
          </a:bodyPr>
          <a:lstStyle/>
          <a:p>
            <a:r>
              <a:rPr lang="en-US" sz="4000" dirty="0">
                <a:ln w="19050">
                  <a:solidFill>
                    <a:schemeClr val="bg1"/>
                  </a:solidFill>
                </a:ln>
                <a:solidFill>
                  <a:srgbClr val="C00000"/>
                </a:solidFill>
                <a:effectLst>
                  <a:outerShdw blurRad="50800" dist="38100" dir="2700000" algn="tl" rotWithShape="0">
                    <a:prstClr val="black">
                      <a:alpha val="40000"/>
                    </a:prstClr>
                  </a:outerShdw>
                </a:effectLst>
                <a:latin typeface="Archivo Black" panose="020B0A04020102020204" pitchFamily="34" charset="0"/>
              </a:rPr>
              <a:t>Big WHY</a:t>
            </a:r>
          </a:p>
        </p:txBody>
      </p:sp>
      <p:sp>
        <p:nvSpPr>
          <p:cNvPr id="10" name="Rectangle 9">
            <a:extLst>
              <a:ext uri="{FF2B5EF4-FFF2-40B4-BE49-F238E27FC236}">
                <a16:creationId xmlns:a16="http://schemas.microsoft.com/office/drawing/2014/main" id="{B224C492-BE6E-47B5-84F2-74290C63A218}"/>
              </a:ext>
            </a:extLst>
          </p:cNvPr>
          <p:cNvSpPr/>
          <p:nvPr/>
        </p:nvSpPr>
        <p:spPr>
          <a:xfrm>
            <a:off x="488020" y="2212798"/>
            <a:ext cx="3775842" cy="1200329"/>
          </a:xfrm>
          <a:prstGeom prst="rect">
            <a:avLst/>
          </a:prstGeom>
          <a:noFill/>
        </p:spPr>
        <p:txBody>
          <a:bodyPr wrap="none" lIns="91440" tIns="45720" rIns="91440" bIns="45720">
            <a:spAutoFit/>
          </a:bodyPr>
          <a:lstStyle/>
          <a:p>
            <a:pPr algn="ctr"/>
            <a:r>
              <a:rPr lang="en-US" sz="2400" b="1" dirty="0">
                <a:ln w="9525">
                  <a:noFill/>
                  <a:prstDash val="solid"/>
                </a:ln>
              </a:rPr>
              <a:t>This is the hidden little</a:t>
            </a:r>
          </a:p>
          <a:p>
            <a:pPr algn="ctr"/>
            <a:r>
              <a:rPr lang="en-US" sz="2400" b="1" dirty="0">
                <a:ln w="9525">
                  <a:noFill/>
                  <a:prstDash val="solid"/>
                </a:ln>
                <a:solidFill>
                  <a:srgbClr val="C00000"/>
                </a:solidFill>
              </a:rPr>
              <a:t>Unknown fact </a:t>
            </a:r>
            <a:r>
              <a:rPr lang="en-US" sz="2400" b="1" dirty="0">
                <a:ln w="9525">
                  <a:noFill/>
                  <a:prstDash val="solid"/>
                </a:ln>
              </a:rPr>
              <a:t>that no one </a:t>
            </a:r>
          </a:p>
          <a:p>
            <a:pPr algn="ctr"/>
            <a:r>
              <a:rPr lang="en-US" sz="2400" b="1" dirty="0">
                <a:ln w="9525">
                  <a:noFill/>
                  <a:prstDash val="solid"/>
                </a:ln>
              </a:rPr>
              <a:t>wants you to know about…</a:t>
            </a:r>
          </a:p>
        </p:txBody>
      </p:sp>
      <p:sp>
        <p:nvSpPr>
          <p:cNvPr id="11" name="Arrow: Right 10">
            <a:extLst>
              <a:ext uri="{FF2B5EF4-FFF2-40B4-BE49-F238E27FC236}">
                <a16:creationId xmlns:a16="http://schemas.microsoft.com/office/drawing/2014/main" id="{4DC92FE6-BDD8-4964-AF39-4DFD6B52CDBC}"/>
              </a:ext>
            </a:extLst>
          </p:cNvPr>
          <p:cNvSpPr/>
          <p:nvPr/>
        </p:nvSpPr>
        <p:spPr>
          <a:xfrm rot="8651541">
            <a:off x="3440757" y="3543811"/>
            <a:ext cx="562880" cy="5748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E77CEAA-664E-41EC-962B-23647B880298}"/>
              </a:ext>
            </a:extLst>
          </p:cNvPr>
          <p:cNvSpPr txBox="1"/>
          <p:nvPr/>
        </p:nvSpPr>
        <p:spPr>
          <a:xfrm>
            <a:off x="488020" y="3678525"/>
            <a:ext cx="2957220" cy="461665"/>
          </a:xfrm>
          <a:prstGeom prst="rect">
            <a:avLst/>
          </a:prstGeom>
          <a:noFill/>
        </p:spPr>
        <p:txBody>
          <a:bodyPr wrap="none" rtlCol="0">
            <a:spAutoFit/>
          </a:bodyPr>
          <a:lstStyle/>
          <a:p>
            <a:r>
              <a:rPr lang="en-US" sz="2400" dirty="0">
                <a:ln w="19050">
                  <a:noFill/>
                </a:ln>
                <a:solidFill>
                  <a:srgbClr val="C00000"/>
                </a:solidFill>
                <a:effectLst/>
                <a:latin typeface="Archivo Black" panose="020B0A04020102020204" pitchFamily="34" charset="0"/>
              </a:rPr>
              <a:t>Learn How Now!</a:t>
            </a:r>
          </a:p>
        </p:txBody>
      </p:sp>
    </p:spTree>
    <p:extLst>
      <p:ext uri="{BB962C8B-B14F-4D97-AF65-F5344CB8AC3E}">
        <p14:creationId xmlns:p14="http://schemas.microsoft.com/office/powerpoint/2010/main" val="4214963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E9DE7-8C48-4F0F-90C0-6801EA338B22}"/>
              </a:ext>
            </a:extLst>
          </p:cNvPr>
          <p:cNvSpPr/>
          <p:nvPr/>
        </p:nvSpPr>
        <p:spPr>
          <a:xfrm>
            <a:off x="0" y="172388"/>
            <a:ext cx="4572000" cy="419724"/>
          </a:xfrm>
          <a:prstGeom prst="rect">
            <a:avLst/>
          </a:prstGeom>
          <a:gradFill>
            <a:gsLst>
              <a:gs pos="0">
                <a:srgbClr val="00B0F0"/>
              </a:gs>
              <a:gs pos="100000">
                <a:srgbClr val="0053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A661583-C40D-4F40-8DE7-765BECBE9520}"/>
              </a:ext>
            </a:extLst>
          </p:cNvPr>
          <p:cNvSpPr txBox="1"/>
          <p:nvPr/>
        </p:nvSpPr>
        <p:spPr>
          <a:xfrm>
            <a:off x="1031361" y="212973"/>
            <a:ext cx="2374368" cy="338554"/>
          </a:xfrm>
          <a:prstGeom prst="rect">
            <a:avLst/>
          </a:prstGeom>
          <a:noFill/>
        </p:spPr>
        <p:txBody>
          <a:bodyPr wrap="none" rtlCol="0">
            <a:spAutoFit/>
          </a:bodyPr>
          <a:lstStyle/>
          <a:p>
            <a:r>
              <a:rPr lang="en-US" sz="1600" b="1" dirty="0">
                <a:ln w="19050">
                  <a:noFill/>
                </a:ln>
                <a:effectLst/>
                <a:latin typeface="Arial" panose="020B0604020202020204" pitchFamily="34" charset="0"/>
                <a:cs typeface="Arial" panose="020B0604020202020204" pitchFamily="34" charset="0"/>
              </a:rPr>
              <a:t>LIMITED TIME OFFER!</a:t>
            </a:r>
          </a:p>
        </p:txBody>
      </p:sp>
      <p:sp>
        <p:nvSpPr>
          <p:cNvPr id="4" name="Rectangle 3">
            <a:extLst>
              <a:ext uri="{FF2B5EF4-FFF2-40B4-BE49-F238E27FC236}">
                <a16:creationId xmlns:a16="http://schemas.microsoft.com/office/drawing/2014/main" id="{768597C7-6AF2-4ED2-A301-348602D95D61}"/>
              </a:ext>
            </a:extLst>
          </p:cNvPr>
          <p:cNvSpPr/>
          <p:nvPr/>
        </p:nvSpPr>
        <p:spPr>
          <a:xfrm>
            <a:off x="-1" y="672963"/>
            <a:ext cx="4572000" cy="3095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E755FDB-B7E3-48A0-A434-D93AD1CD8F4C}"/>
              </a:ext>
            </a:extLst>
          </p:cNvPr>
          <p:cNvSpPr/>
          <p:nvPr/>
        </p:nvSpPr>
        <p:spPr>
          <a:xfrm>
            <a:off x="122587" y="782200"/>
            <a:ext cx="4326826" cy="707886"/>
          </a:xfrm>
          <a:prstGeom prst="rect">
            <a:avLst/>
          </a:prstGeom>
        </p:spPr>
        <p:txBody>
          <a:bodyPr wrap="none">
            <a:spAutoFit/>
          </a:bodyPr>
          <a:lstStyle/>
          <a:p>
            <a:pPr algn="ctr"/>
            <a:r>
              <a:rPr lang="en-US" sz="4000" dirty="0">
                <a:ln w="9525">
                  <a:noFill/>
                  <a:prstDash val="solid"/>
                </a:ln>
                <a:solidFill>
                  <a:schemeClr val="bg1"/>
                </a:solidFill>
                <a:latin typeface="Impact" panose="020B0806030902050204" pitchFamily="34" charset="0"/>
              </a:rPr>
              <a:t>Big Benefit Heading</a:t>
            </a:r>
          </a:p>
        </p:txBody>
      </p:sp>
      <p:sp>
        <p:nvSpPr>
          <p:cNvPr id="6" name="Rectangle 5">
            <a:extLst>
              <a:ext uri="{FF2B5EF4-FFF2-40B4-BE49-F238E27FC236}">
                <a16:creationId xmlns:a16="http://schemas.microsoft.com/office/drawing/2014/main" id="{A8E7FF6E-DD4C-4DAD-AEF4-6A0BFF4CF574}"/>
              </a:ext>
            </a:extLst>
          </p:cNvPr>
          <p:cNvSpPr/>
          <p:nvPr/>
        </p:nvSpPr>
        <p:spPr>
          <a:xfrm>
            <a:off x="53496" y="1599323"/>
            <a:ext cx="4465005" cy="1569660"/>
          </a:xfrm>
          <a:prstGeom prst="rect">
            <a:avLst/>
          </a:prstGeom>
        </p:spPr>
        <p:txBody>
          <a:bodyPr wrap="none">
            <a:spAutoFit/>
          </a:bodyPr>
          <a:lstStyle/>
          <a:p>
            <a:pPr algn="ctr"/>
            <a:r>
              <a:rPr lang="en-US" sz="3200" dirty="0">
                <a:ln w="9525">
                  <a:noFill/>
                  <a:prstDash val="solid"/>
                </a:ln>
                <a:solidFill>
                  <a:schemeClr val="bg1"/>
                </a:solidFill>
                <a:latin typeface="+mj-lt"/>
              </a:rPr>
              <a:t>Description and more information</a:t>
            </a:r>
          </a:p>
          <a:p>
            <a:pPr algn="ctr"/>
            <a:r>
              <a:rPr lang="en-US" sz="3200" dirty="0">
                <a:ln w="9525">
                  <a:noFill/>
                  <a:prstDash val="solid"/>
                </a:ln>
                <a:solidFill>
                  <a:schemeClr val="bg1"/>
                </a:solidFill>
                <a:latin typeface="+mj-lt"/>
              </a:rPr>
              <a:t>why this is the deal of the century </a:t>
            </a:r>
            <a:br>
              <a:rPr lang="en-US" sz="3200" dirty="0">
                <a:ln w="9525">
                  <a:noFill/>
                  <a:prstDash val="solid"/>
                </a:ln>
                <a:solidFill>
                  <a:schemeClr val="bg1"/>
                </a:solidFill>
                <a:latin typeface="+mj-lt"/>
              </a:rPr>
            </a:br>
            <a:r>
              <a:rPr lang="en-US" sz="3200" dirty="0">
                <a:ln w="9525">
                  <a:noFill/>
                  <a:prstDash val="solid"/>
                </a:ln>
                <a:solidFill>
                  <a:schemeClr val="bg1"/>
                </a:solidFill>
                <a:latin typeface="+mj-lt"/>
              </a:rPr>
              <a:t>and you should get it now!</a:t>
            </a:r>
          </a:p>
        </p:txBody>
      </p:sp>
      <p:sp>
        <p:nvSpPr>
          <p:cNvPr id="8" name="Rectangle 7">
            <a:extLst>
              <a:ext uri="{FF2B5EF4-FFF2-40B4-BE49-F238E27FC236}">
                <a16:creationId xmlns:a16="http://schemas.microsoft.com/office/drawing/2014/main" id="{3DBDF1A4-C2D6-413C-B79B-7C647F0D2DDB}"/>
              </a:ext>
            </a:extLst>
          </p:cNvPr>
          <p:cNvSpPr/>
          <p:nvPr/>
        </p:nvSpPr>
        <p:spPr>
          <a:xfrm rot="10800000">
            <a:off x="0" y="3852471"/>
            <a:ext cx="4572000" cy="419724"/>
          </a:xfrm>
          <a:prstGeom prst="rect">
            <a:avLst/>
          </a:prstGeom>
          <a:gradFill>
            <a:gsLst>
              <a:gs pos="0">
                <a:srgbClr val="00B0F0"/>
              </a:gs>
              <a:gs pos="100000">
                <a:srgbClr val="0053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B6A3D26-FCEA-43A2-B443-4E74FE8EE49E}"/>
              </a:ext>
            </a:extLst>
          </p:cNvPr>
          <p:cNvSpPr txBox="1"/>
          <p:nvPr/>
        </p:nvSpPr>
        <p:spPr>
          <a:xfrm>
            <a:off x="1239270" y="3893056"/>
            <a:ext cx="1958549" cy="338554"/>
          </a:xfrm>
          <a:prstGeom prst="rect">
            <a:avLst/>
          </a:prstGeom>
          <a:noFill/>
        </p:spPr>
        <p:txBody>
          <a:bodyPr wrap="none" rtlCol="0">
            <a:spAutoFit/>
          </a:bodyPr>
          <a:lstStyle/>
          <a:p>
            <a:r>
              <a:rPr lang="en-US" sz="1600" b="1" dirty="0">
                <a:ln w="19050">
                  <a:noFill/>
                </a:ln>
                <a:effectLst/>
                <a:latin typeface="Arial" panose="020B0604020202020204" pitchFamily="34" charset="0"/>
                <a:cs typeface="Arial" panose="020B0604020202020204" pitchFamily="34" charset="0"/>
              </a:rPr>
              <a:t>CALL TO ACTION </a:t>
            </a:r>
          </a:p>
        </p:txBody>
      </p:sp>
    </p:spTree>
    <p:extLst>
      <p:ext uri="{BB962C8B-B14F-4D97-AF65-F5344CB8AC3E}">
        <p14:creationId xmlns:p14="http://schemas.microsoft.com/office/powerpoint/2010/main" val="2960253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BCDC-C4FF-4B28-8562-3676F2E70F0A}"/>
              </a:ext>
            </a:extLst>
          </p:cNvPr>
          <p:cNvSpPr/>
          <p:nvPr/>
        </p:nvSpPr>
        <p:spPr>
          <a:xfrm>
            <a:off x="500719" y="0"/>
            <a:ext cx="2885726" cy="1107996"/>
          </a:xfrm>
          <a:prstGeom prst="rect">
            <a:avLst/>
          </a:prstGeom>
          <a:ln>
            <a:noFill/>
          </a:ln>
          <a:effectLst/>
        </p:spPr>
        <p:txBody>
          <a:bodyPr wrap="none">
            <a:spAutoFit/>
          </a:bodyPr>
          <a:lstStyle/>
          <a:p>
            <a:pPr algn="ctr"/>
            <a:r>
              <a:rPr lang="en-US" sz="6600" b="1" dirty="0">
                <a:ln w="9525">
                  <a:noFill/>
                  <a:prstDash val="solid"/>
                </a:ln>
                <a:solidFill>
                  <a:schemeClr val="tx1">
                    <a:lumMod val="95000"/>
                    <a:lumOff val="5000"/>
                  </a:schemeClr>
                </a:solidFill>
                <a:latin typeface="Angelina" panose="00000400000000000000" pitchFamily="2" charset="0"/>
              </a:rPr>
              <a:t>Attention! </a:t>
            </a:r>
          </a:p>
        </p:txBody>
      </p:sp>
      <p:pic>
        <p:nvPicPr>
          <p:cNvPr id="4" name="Picture 3">
            <a:extLst>
              <a:ext uri="{FF2B5EF4-FFF2-40B4-BE49-F238E27FC236}">
                <a16:creationId xmlns:a16="http://schemas.microsoft.com/office/drawing/2014/main" id="{8C9FB7AE-159E-404D-8A4B-015514CC1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6007">
            <a:off x="3109094" y="311273"/>
            <a:ext cx="663500" cy="845637"/>
          </a:xfrm>
          <a:prstGeom prst="rect">
            <a:avLst/>
          </a:prstGeom>
        </p:spPr>
      </p:pic>
      <p:sp>
        <p:nvSpPr>
          <p:cNvPr id="5" name="Rectangle 4">
            <a:extLst>
              <a:ext uri="{FF2B5EF4-FFF2-40B4-BE49-F238E27FC236}">
                <a16:creationId xmlns:a16="http://schemas.microsoft.com/office/drawing/2014/main" id="{A78E9D7A-8D4B-41FE-BFC8-505D36DE5D78}"/>
              </a:ext>
            </a:extLst>
          </p:cNvPr>
          <p:cNvSpPr/>
          <p:nvPr/>
        </p:nvSpPr>
        <p:spPr>
          <a:xfrm>
            <a:off x="118166" y="824214"/>
            <a:ext cx="3270112" cy="461665"/>
          </a:xfrm>
          <a:prstGeom prst="rect">
            <a:avLst/>
          </a:prstGeom>
          <a:ln>
            <a:noFill/>
          </a:ln>
          <a:effectLst/>
        </p:spPr>
        <p:txBody>
          <a:bodyPr wrap="square">
            <a:spAutoFit/>
          </a:bodyPr>
          <a:lstStyle/>
          <a:p>
            <a:pPr algn="ctr"/>
            <a:r>
              <a:rPr lang="en-US" sz="2400" b="1" dirty="0">
                <a:ln w="9525">
                  <a:noFill/>
                  <a:prstDash val="solid"/>
                </a:ln>
                <a:solidFill>
                  <a:schemeClr val="tx1">
                    <a:lumMod val="95000"/>
                    <a:lumOff val="5000"/>
                  </a:schemeClr>
                </a:solidFill>
                <a:latin typeface="Angelina" panose="00000400000000000000" pitchFamily="2" charset="0"/>
              </a:rPr>
              <a:t>This is NOT a Regular Ad</a:t>
            </a:r>
          </a:p>
        </p:txBody>
      </p:sp>
      <p:pic>
        <p:nvPicPr>
          <p:cNvPr id="6" name="Picture 5">
            <a:extLst>
              <a:ext uri="{FF2B5EF4-FFF2-40B4-BE49-F238E27FC236}">
                <a16:creationId xmlns:a16="http://schemas.microsoft.com/office/drawing/2014/main" id="{B5FFC130-0BE9-450F-AD22-674478591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23453" flipH="1">
            <a:off x="745584" y="1066156"/>
            <a:ext cx="440068" cy="799115"/>
          </a:xfrm>
          <a:prstGeom prst="rect">
            <a:avLst/>
          </a:prstGeom>
        </p:spPr>
      </p:pic>
      <p:sp>
        <p:nvSpPr>
          <p:cNvPr id="7" name="Rectangle 6">
            <a:extLst>
              <a:ext uri="{FF2B5EF4-FFF2-40B4-BE49-F238E27FC236}">
                <a16:creationId xmlns:a16="http://schemas.microsoft.com/office/drawing/2014/main" id="{6597483A-BC9A-4B34-9F83-5E61BB98DE0F}"/>
              </a:ext>
            </a:extLst>
          </p:cNvPr>
          <p:cNvSpPr/>
          <p:nvPr/>
        </p:nvSpPr>
        <p:spPr>
          <a:xfrm>
            <a:off x="965618" y="1456351"/>
            <a:ext cx="4093561" cy="461665"/>
          </a:xfrm>
          <a:prstGeom prst="rect">
            <a:avLst/>
          </a:prstGeom>
          <a:ln>
            <a:noFill/>
          </a:ln>
          <a:effectLst/>
        </p:spPr>
        <p:txBody>
          <a:bodyPr wrap="square">
            <a:spAutoFit/>
          </a:bodyPr>
          <a:lstStyle/>
          <a:p>
            <a:pPr algn="ctr"/>
            <a:r>
              <a:rPr lang="en-US" sz="2400" b="1" dirty="0">
                <a:ln w="9525">
                  <a:noFill/>
                  <a:prstDash val="solid"/>
                </a:ln>
                <a:solidFill>
                  <a:schemeClr val="tx1">
                    <a:lumMod val="95000"/>
                    <a:lumOff val="5000"/>
                  </a:schemeClr>
                </a:solidFill>
                <a:latin typeface="Angelina" panose="00000400000000000000" pitchFamily="2" charset="0"/>
              </a:rPr>
              <a:t>Let Me Just Tell You Something</a:t>
            </a:r>
          </a:p>
        </p:txBody>
      </p:sp>
      <p:sp>
        <p:nvSpPr>
          <p:cNvPr id="8" name="Rectangle 7">
            <a:extLst>
              <a:ext uri="{FF2B5EF4-FFF2-40B4-BE49-F238E27FC236}">
                <a16:creationId xmlns:a16="http://schemas.microsoft.com/office/drawing/2014/main" id="{35F5BF9B-D5BB-4CDB-86C1-F8F79059CEAF}"/>
              </a:ext>
            </a:extLst>
          </p:cNvPr>
          <p:cNvSpPr/>
          <p:nvPr/>
        </p:nvSpPr>
        <p:spPr>
          <a:xfrm>
            <a:off x="899128" y="2017269"/>
            <a:ext cx="2582758" cy="769441"/>
          </a:xfrm>
          <a:prstGeom prst="rect">
            <a:avLst/>
          </a:prstGeom>
          <a:ln>
            <a:noFill/>
          </a:ln>
          <a:effectLst/>
        </p:spPr>
        <p:txBody>
          <a:bodyPr wrap="none">
            <a:spAutoFit/>
          </a:bodyPr>
          <a:lstStyle/>
          <a:p>
            <a:pPr algn="ctr"/>
            <a:r>
              <a:rPr lang="en-US" sz="2200" b="1" dirty="0">
                <a:ln w="9525">
                  <a:noFill/>
                  <a:prstDash val="solid"/>
                </a:ln>
                <a:solidFill>
                  <a:srgbClr val="C00000"/>
                </a:solidFill>
                <a:latin typeface="Angelina" panose="00000400000000000000" pitchFamily="2" charset="0"/>
              </a:rPr>
              <a:t>Everything You knew About </a:t>
            </a:r>
            <a:br>
              <a:rPr lang="en-US" sz="2200" b="1" dirty="0">
                <a:ln w="9525">
                  <a:noFill/>
                  <a:prstDash val="solid"/>
                </a:ln>
                <a:solidFill>
                  <a:srgbClr val="C00000"/>
                </a:solidFill>
                <a:latin typeface="Angelina" panose="00000400000000000000" pitchFamily="2" charset="0"/>
              </a:rPr>
            </a:br>
            <a:r>
              <a:rPr lang="en-US" sz="2200" b="1" dirty="0">
                <a:ln w="9525">
                  <a:noFill/>
                  <a:prstDash val="solid"/>
                </a:ln>
                <a:solidFill>
                  <a:srgbClr val="C00000"/>
                </a:solidFill>
                <a:latin typeface="Angelina" panose="00000400000000000000" pitchFamily="2" charset="0"/>
              </a:rPr>
              <a:t>(blank) Is WRONG!</a:t>
            </a:r>
          </a:p>
        </p:txBody>
      </p:sp>
      <p:pic>
        <p:nvPicPr>
          <p:cNvPr id="9" name="Picture 8">
            <a:extLst>
              <a:ext uri="{FF2B5EF4-FFF2-40B4-BE49-F238E27FC236}">
                <a16:creationId xmlns:a16="http://schemas.microsoft.com/office/drawing/2014/main" id="{35BBE11F-6051-43A7-8CBF-033BE5201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712" y="1820646"/>
            <a:ext cx="565968" cy="721332"/>
          </a:xfrm>
          <a:prstGeom prst="rect">
            <a:avLst/>
          </a:prstGeom>
        </p:spPr>
      </p:pic>
      <p:sp>
        <p:nvSpPr>
          <p:cNvPr id="10" name="Rectangle 9">
            <a:extLst>
              <a:ext uri="{FF2B5EF4-FFF2-40B4-BE49-F238E27FC236}">
                <a16:creationId xmlns:a16="http://schemas.microsoft.com/office/drawing/2014/main" id="{BE19194E-0886-4859-B129-CCE115A5ED26}"/>
              </a:ext>
            </a:extLst>
          </p:cNvPr>
          <p:cNvSpPr/>
          <p:nvPr/>
        </p:nvSpPr>
        <p:spPr>
          <a:xfrm>
            <a:off x="1231656" y="2965564"/>
            <a:ext cx="3270112" cy="584775"/>
          </a:xfrm>
          <a:prstGeom prst="rect">
            <a:avLst/>
          </a:prstGeom>
          <a:ln>
            <a:noFill/>
          </a:ln>
          <a:effectLst/>
        </p:spPr>
        <p:txBody>
          <a:bodyPr wrap="square">
            <a:spAutoFit/>
          </a:bodyPr>
          <a:lstStyle/>
          <a:p>
            <a:pPr algn="ctr"/>
            <a:r>
              <a:rPr lang="en-US" sz="3200" b="1" dirty="0">
                <a:ln w="9525">
                  <a:noFill/>
                  <a:prstDash val="solid"/>
                </a:ln>
                <a:solidFill>
                  <a:schemeClr val="tx1">
                    <a:lumMod val="95000"/>
                    <a:lumOff val="5000"/>
                  </a:schemeClr>
                </a:solidFill>
                <a:latin typeface="Angelina" panose="00000400000000000000" pitchFamily="2" charset="0"/>
              </a:rPr>
              <a:t>But There is More…</a:t>
            </a:r>
          </a:p>
        </p:txBody>
      </p:sp>
      <p:pic>
        <p:nvPicPr>
          <p:cNvPr id="11" name="Picture 10">
            <a:extLst>
              <a:ext uri="{FF2B5EF4-FFF2-40B4-BE49-F238E27FC236}">
                <a16:creationId xmlns:a16="http://schemas.microsoft.com/office/drawing/2014/main" id="{4FC8900D-F1E6-4650-8AB1-A0FB9D20A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23453" flipH="1">
            <a:off x="1071787" y="2757832"/>
            <a:ext cx="337730" cy="613280"/>
          </a:xfrm>
          <a:prstGeom prst="rect">
            <a:avLst/>
          </a:prstGeom>
        </p:spPr>
      </p:pic>
      <p:sp>
        <p:nvSpPr>
          <p:cNvPr id="12" name="Rectangle 11">
            <a:extLst>
              <a:ext uri="{FF2B5EF4-FFF2-40B4-BE49-F238E27FC236}">
                <a16:creationId xmlns:a16="http://schemas.microsoft.com/office/drawing/2014/main" id="{3EC2B0D4-13FD-4733-9968-C14B4538C3EE}"/>
              </a:ext>
            </a:extLst>
          </p:cNvPr>
          <p:cNvSpPr/>
          <p:nvPr/>
        </p:nvSpPr>
        <p:spPr>
          <a:xfrm>
            <a:off x="-111092" y="3557186"/>
            <a:ext cx="4780528" cy="461665"/>
          </a:xfrm>
          <a:prstGeom prst="rect">
            <a:avLst/>
          </a:prstGeom>
          <a:ln>
            <a:noFill/>
          </a:ln>
          <a:effectLst/>
        </p:spPr>
        <p:txBody>
          <a:bodyPr wrap="square">
            <a:spAutoFit/>
          </a:bodyPr>
          <a:lstStyle/>
          <a:p>
            <a:pPr algn="ctr"/>
            <a:r>
              <a:rPr lang="en-US" sz="2400" b="1" dirty="0">
                <a:ln w="9525">
                  <a:noFill/>
                  <a:prstDash val="solid"/>
                </a:ln>
                <a:solidFill>
                  <a:schemeClr val="tx1">
                    <a:lumMod val="95000"/>
                    <a:lumOff val="5000"/>
                  </a:schemeClr>
                </a:solidFill>
                <a:latin typeface="Impact" panose="020B0806030902050204" pitchFamily="34" charset="0"/>
              </a:rPr>
              <a:t>FIND MORE NOW: 555-555-5555</a:t>
            </a:r>
          </a:p>
        </p:txBody>
      </p:sp>
      <p:sp>
        <p:nvSpPr>
          <p:cNvPr id="13" name="Rectangle 12">
            <a:extLst>
              <a:ext uri="{FF2B5EF4-FFF2-40B4-BE49-F238E27FC236}">
                <a16:creationId xmlns:a16="http://schemas.microsoft.com/office/drawing/2014/main" id="{88397ABB-F8E6-4D87-B452-0F092EE47521}"/>
              </a:ext>
            </a:extLst>
          </p:cNvPr>
          <p:cNvSpPr/>
          <p:nvPr/>
        </p:nvSpPr>
        <p:spPr>
          <a:xfrm>
            <a:off x="-111092" y="3933612"/>
            <a:ext cx="4780528" cy="369332"/>
          </a:xfrm>
          <a:prstGeom prst="rect">
            <a:avLst/>
          </a:prstGeom>
          <a:ln>
            <a:noFill/>
          </a:ln>
          <a:effectLst/>
        </p:spPr>
        <p:txBody>
          <a:bodyPr wrap="square">
            <a:spAutoFit/>
          </a:bodyPr>
          <a:lstStyle/>
          <a:p>
            <a:pPr algn="ctr"/>
            <a:r>
              <a:rPr lang="en-US" b="1" dirty="0">
                <a:ln w="9525">
                  <a:noFill/>
                  <a:prstDash val="solid"/>
                </a:ln>
                <a:solidFill>
                  <a:schemeClr val="tx1">
                    <a:lumMod val="65000"/>
                    <a:lumOff val="35000"/>
                  </a:schemeClr>
                </a:solidFill>
                <a:latin typeface="Impact" panose="020B0806030902050204" pitchFamily="34" charset="0"/>
              </a:rPr>
              <a:t>WWW.YOURWEBSITE.COM</a:t>
            </a:r>
          </a:p>
        </p:txBody>
      </p:sp>
    </p:spTree>
    <p:extLst>
      <p:ext uri="{BB962C8B-B14F-4D97-AF65-F5344CB8AC3E}">
        <p14:creationId xmlns:p14="http://schemas.microsoft.com/office/powerpoint/2010/main" val="3497719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1D6797-DCD4-49BE-AFF9-105E0DC996E2}"/>
              </a:ext>
            </a:extLst>
          </p:cNvPr>
          <p:cNvSpPr/>
          <p:nvPr/>
        </p:nvSpPr>
        <p:spPr>
          <a:xfrm>
            <a:off x="-2" y="284814"/>
            <a:ext cx="4572000" cy="4197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60F3900-F411-4FAA-87E4-8F6EFD41F137}"/>
              </a:ext>
            </a:extLst>
          </p:cNvPr>
          <p:cNvSpPr txBox="1"/>
          <p:nvPr/>
        </p:nvSpPr>
        <p:spPr>
          <a:xfrm>
            <a:off x="346204" y="325399"/>
            <a:ext cx="3879588" cy="338554"/>
          </a:xfrm>
          <a:prstGeom prst="rect">
            <a:avLst/>
          </a:prstGeom>
          <a:noFill/>
        </p:spPr>
        <p:txBody>
          <a:bodyPr wrap="none" rtlCol="0">
            <a:spAutoFit/>
          </a:bodyPr>
          <a:lstStyle/>
          <a:p>
            <a:r>
              <a:rPr lang="en-US" sz="1600" b="1" dirty="0">
                <a:ln w="19050">
                  <a:noFill/>
                </a:ln>
                <a:solidFill>
                  <a:schemeClr val="bg2">
                    <a:lumMod val="50000"/>
                  </a:schemeClr>
                </a:solidFill>
                <a:effectLst/>
                <a:latin typeface="Arial" panose="020B0604020202020204" pitchFamily="34" charset="0"/>
                <a:cs typeface="Arial" panose="020B0604020202020204" pitchFamily="34" charset="0"/>
              </a:rPr>
              <a:t>Attention: This Can Change your Life!</a:t>
            </a:r>
          </a:p>
        </p:txBody>
      </p:sp>
      <p:sp>
        <p:nvSpPr>
          <p:cNvPr id="4" name="Rectangle 3">
            <a:extLst>
              <a:ext uri="{FF2B5EF4-FFF2-40B4-BE49-F238E27FC236}">
                <a16:creationId xmlns:a16="http://schemas.microsoft.com/office/drawing/2014/main" id="{DFBBDD8B-91E9-4169-A665-0FCB89B33BCC}"/>
              </a:ext>
            </a:extLst>
          </p:cNvPr>
          <p:cNvSpPr/>
          <p:nvPr/>
        </p:nvSpPr>
        <p:spPr>
          <a:xfrm>
            <a:off x="346206" y="876925"/>
            <a:ext cx="3879588" cy="689547"/>
          </a:xfrm>
          <a:prstGeom prst="rect">
            <a:avLst/>
          </a:prstGeom>
          <a:solidFill>
            <a:srgbClr val="0099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FBA63C-2605-4AC0-ADE6-175577D118FE}"/>
              </a:ext>
            </a:extLst>
          </p:cNvPr>
          <p:cNvSpPr/>
          <p:nvPr/>
        </p:nvSpPr>
        <p:spPr>
          <a:xfrm>
            <a:off x="346206" y="1726367"/>
            <a:ext cx="3879588" cy="689547"/>
          </a:xfrm>
          <a:prstGeom prst="rect">
            <a:avLst/>
          </a:prstGeom>
          <a:gradFill>
            <a:gsLst>
              <a:gs pos="0">
                <a:srgbClr val="FF0000"/>
              </a:gs>
              <a:gs pos="100000">
                <a:srgbClr val="C00000">
                  <a:alpha val="3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FF3A5E-3198-49D4-BA72-B5A9478CD6A7}"/>
              </a:ext>
            </a:extLst>
          </p:cNvPr>
          <p:cNvSpPr/>
          <p:nvPr/>
        </p:nvSpPr>
        <p:spPr>
          <a:xfrm>
            <a:off x="1079648" y="2325256"/>
            <a:ext cx="2412700" cy="689547"/>
          </a:xfrm>
          <a:prstGeom prst="rect">
            <a:avLst/>
          </a:prstGeom>
          <a:gradFill>
            <a:gsLst>
              <a:gs pos="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2A0DB2-EED0-4284-912D-5C04B42D8DAD}"/>
              </a:ext>
            </a:extLst>
          </p:cNvPr>
          <p:cNvSpPr/>
          <p:nvPr/>
        </p:nvSpPr>
        <p:spPr>
          <a:xfrm>
            <a:off x="417730" y="990865"/>
            <a:ext cx="3736536" cy="461665"/>
          </a:xfrm>
          <a:prstGeom prst="rect">
            <a:avLst/>
          </a:prstGeom>
          <a:noFill/>
        </p:spPr>
        <p:txBody>
          <a:bodyPr wrap="none" lIns="91440" tIns="45720" rIns="91440" bIns="45720">
            <a:spAutoFit/>
          </a:bodyPr>
          <a:lstStyle/>
          <a:p>
            <a:pPr algn="ctr"/>
            <a:r>
              <a:rPr lang="en-US" sz="2400" b="1" dirty="0">
                <a:ln w="9525">
                  <a:noFill/>
                  <a:prstDash val="solid"/>
                </a:ln>
                <a:latin typeface="+mj-lt"/>
                <a:cs typeface="Arial" panose="020B0604020202020204" pitchFamily="34" charset="0"/>
              </a:rPr>
              <a:t>Discover the </a:t>
            </a:r>
            <a:r>
              <a:rPr lang="en-US" sz="2400" b="1" dirty="0">
                <a:ln w="9525">
                  <a:noFill/>
                  <a:prstDash val="solid"/>
                </a:ln>
                <a:solidFill>
                  <a:srgbClr val="C00000"/>
                </a:solidFill>
                <a:latin typeface="+mj-lt"/>
                <a:cs typeface="Arial" panose="020B0604020202020204" pitchFamily="34" charset="0"/>
              </a:rPr>
              <a:t>Secret Methods </a:t>
            </a:r>
            <a:r>
              <a:rPr lang="en-US" sz="2400" b="1" dirty="0">
                <a:ln w="9525">
                  <a:noFill/>
                  <a:prstDash val="solid"/>
                </a:ln>
                <a:latin typeface="+mj-lt"/>
                <a:cs typeface="Arial" panose="020B0604020202020204" pitchFamily="34" charset="0"/>
              </a:rPr>
              <a:t>How</a:t>
            </a:r>
          </a:p>
        </p:txBody>
      </p:sp>
      <p:pic>
        <p:nvPicPr>
          <p:cNvPr id="12" name="Picture 11">
            <a:extLst>
              <a:ext uri="{FF2B5EF4-FFF2-40B4-BE49-F238E27FC236}">
                <a16:creationId xmlns:a16="http://schemas.microsoft.com/office/drawing/2014/main" id="{BD1B8CAB-FAB8-459D-88CF-25339C960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77" y="1774366"/>
            <a:ext cx="2272898" cy="456670"/>
          </a:xfrm>
          <a:prstGeom prst="rect">
            <a:avLst/>
          </a:prstGeom>
        </p:spPr>
      </p:pic>
      <p:sp>
        <p:nvSpPr>
          <p:cNvPr id="13" name="Rectangle 12">
            <a:extLst>
              <a:ext uri="{FF2B5EF4-FFF2-40B4-BE49-F238E27FC236}">
                <a16:creationId xmlns:a16="http://schemas.microsoft.com/office/drawing/2014/main" id="{13ED909F-15C9-4EB9-B47C-C4B2D17629B6}"/>
              </a:ext>
            </a:extLst>
          </p:cNvPr>
          <p:cNvSpPr/>
          <p:nvPr/>
        </p:nvSpPr>
        <p:spPr>
          <a:xfrm>
            <a:off x="287502" y="1774366"/>
            <a:ext cx="3996992" cy="461665"/>
          </a:xfrm>
          <a:prstGeom prst="rect">
            <a:avLst/>
          </a:prstGeom>
          <a:noFill/>
        </p:spPr>
        <p:txBody>
          <a:bodyPr wrap="none" lIns="91440" tIns="45720" rIns="91440" bIns="45720">
            <a:spAutoFit/>
          </a:bodyPr>
          <a:lstStyle/>
          <a:p>
            <a:pPr algn="ctr"/>
            <a:r>
              <a:rPr lang="en-US" sz="2400" b="1" dirty="0">
                <a:ln w="9525">
                  <a:noFill/>
                  <a:prstDash val="solid"/>
                </a:ln>
              </a:rPr>
              <a:t>You Can </a:t>
            </a:r>
            <a:r>
              <a:rPr lang="en-US" sz="2400" b="1" dirty="0">
                <a:ln w="9525">
                  <a:noFill/>
                  <a:prstDash val="solid"/>
                </a:ln>
                <a:solidFill>
                  <a:schemeClr val="bg1"/>
                </a:solidFill>
              </a:rPr>
              <a:t>Achieve Results </a:t>
            </a:r>
            <a:r>
              <a:rPr lang="en-US" sz="2400" b="1" dirty="0">
                <a:ln w="9525">
                  <a:noFill/>
                  <a:prstDash val="solid"/>
                </a:ln>
              </a:rPr>
              <a:t>With</a:t>
            </a:r>
          </a:p>
        </p:txBody>
      </p:sp>
      <p:sp>
        <p:nvSpPr>
          <p:cNvPr id="14" name="TextBox 13">
            <a:extLst>
              <a:ext uri="{FF2B5EF4-FFF2-40B4-BE49-F238E27FC236}">
                <a16:creationId xmlns:a16="http://schemas.microsoft.com/office/drawing/2014/main" id="{E6E13A21-5955-4171-8820-0409298464E0}"/>
              </a:ext>
            </a:extLst>
          </p:cNvPr>
          <p:cNvSpPr txBox="1"/>
          <p:nvPr/>
        </p:nvSpPr>
        <p:spPr>
          <a:xfrm>
            <a:off x="1042173" y="2400924"/>
            <a:ext cx="2497800" cy="523220"/>
          </a:xfrm>
          <a:prstGeom prst="rect">
            <a:avLst/>
          </a:prstGeom>
          <a:noFill/>
        </p:spPr>
        <p:txBody>
          <a:bodyPr wrap="none" rtlCol="0">
            <a:spAutoFit/>
          </a:bodyPr>
          <a:lstStyle/>
          <a:p>
            <a:r>
              <a:rPr lang="en-US" sz="2800" dirty="0">
                <a:ln w="19050">
                  <a:noFill/>
                </a:ln>
                <a:effectLst/>
                <a:latin typeface="Impact" panose="020B0806030902050204" pitchFamily="34" charset="0"/>
              </a:rPr>
              <a:t>1 Simple Thing…</a:t>
            </a:r>
          </a:p>
        </p:txBody>
      </p:sp>
      <p:sp>
        <p:nvSpPr>
          <p:cNvPr id="15" name="Arrow: Right 14">
            <a:extLst>
              <a:ext uri="{FF2B5EF4-FFF2-40B4-BE49-F238E27FC236}">
                <a16:creationId xmlns:a16="http://schemas.microsoft.com/office/drawing/2014/main" id="{75E95C6F-1FC6-4B4A-BFF8-1D907F54B765}"/>
              </a:ext>
            </a:extLst>
          </p:cNvPr>
          <p:cNvSpPr/>
          <p:nvPr/>
        </p:nvSpPr>
        <p:spPr>
          <a:xfrm rot="5400000">
            <a:off x="2017065" y="2912011"/>
            <a:ext cx="537865" cy="891917"/>
          </a:xfrm>
          <a:prstGeom prst="rightArrow">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DFDC56-BCA5-4595-9A65-78984388D341}"/>
              </a:ext>
            </a:extLst>
          </p:cNvPr>
          <p:cNvSpPr/>
          <p:nvPr/>
        </p:nvSpPr>
        <p:spPr>
          <a:xfrm>
            <a:off x="789480" y="3701137"/>
            <a:ext cx="3003031" cy="6909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12A8502-21A1-4DA2-A96B-2DAB417FC73D}"/>
              </a:ext>
            </a:extLst>
          </p:cNvPr>
          <p:cNvSpPr txBox="1"/>
          <p:nvPr/>
        </p:nvSpPr>
        <p:spPr>
          <a:xfrm>
            <a:off x="772350" y="3791796"/>
            <a:ext cx="3020161" cy="461665"/>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Product or Service Details Go Here</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With BIG Call to Action!</a:t>
            </a:r>
          </a:p>
        </p:txBody>
      </p:sp>
    </p:spTree>
    <p:extLst>
      <p:ext uri="{BB962C8B-B14F-4D97-AF65-F5344CB8AC3E}">
        <p14:creationId xmlns:p14="http://schemas.microsoft.com/office/powerpoint/2010/main" val="1932557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DA5153-73F3-4996-A381-4C64BF8C1493}"/>
              </a:ext>
            </a:extLst>
          </p:cNvPr>
          <p:cNvSpPr/>
          <p:nvPr/>
        </p:nvSpPr>
        <p:spPr>
          <a:xfrm>
            <a:off x="247338" y="157397"/>
            <a:ext cx="1439055" cy="502358"/>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047AC01-2BD2-47CE-8A8D-93C131554A3B}"/>
              </a:ext>
            </a:extLst>
          </p:cNvPr>
          <p:cNvSpPr/>
          <p:nvPr/>
        </p:nvSpPr>
        <p:spPr>
          <a:xfrm>
            <a:off x="774972" y="677354"/>
            <a:ext cx="3107961" cy="421153"/>
          </a:xfrm>
          <a:prstGeom prst="rect">
            <a:avLst/>
          </a:prstGeom>
          <a:gradFill>
            <a:gsLst>
              <a:gs pos="0">
                <a:schemeClr val="accent4">
                  <a:lumMod val="20000"/>
                  <a:lumOff val="80000"/>
                </a:schemeClr>
              </a:gs>
              <a:gs pos="100000">
                <a:schemeClr val="accent4">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C44282-DA6C-4BD8-925F-8208C4F23908}"/>
              </a:ext>
            </a:extLst>
          </p:cNvPr>
          <p:cNvSpPr/>
          <p:nvPr/>
        </p:nvSpPr>
        <p:spPr>
          <a:xfrm>
            <a:off x="1760875" y="1109953"/>
            <a:ext cx="2430905" cy="395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51FE0-B2F1-4C87-9627-E8263765E243}"/>
              </a:ext>
            </a:extLst>
          </p:cNvPr>
          <p:cNvSpPr/>
          <p:nvPr/>
        </p:nvSpPr>
        <p:spPr>
          <a:xfrm>
            <a:off x="881921" y="1494842"/>
            <a:ext cx="3107961" cy="1164236"/>
          </a:xfrm>
          <a:prstGeom prst="rect">
            <a:avLst/>
          </a:prstGeom>
          <a:gradFill>
            <a:gsLst>
              <a:gs pos="0">
                <a:srgbClr val="FF0000">
                  <a:alpha val="20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EE4EFA-89D2-4D68-A269-89EC300071CA}"/>
              </a:ext>
            </a:extLst>
          </p:cNvPr>
          <p:cNvSpPr/>
          <p:nvPr/>
        </p:nvSpPr>
        <p:spPr>
          <a:xfrm>
            <a:off x="532775" y="2536606"/>
            <a:ext cx="3107961" cy="492177"/>
          </a:xfrm>
          <a:prstGeom prst="rect">
            <a:avLst/>
          </a:prstGeom>
          <a:gradFill>
            <a:gsLst>
              <a:gs pos="0">
                <a:srgbClr val="FFFF00"/>
              </a:gs>
              <a:gs pos="100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15F637-496F-478E-8903-D15E5883A4B8}"/>
              </a:ext>
            </a:extLst>
          </p:cNvPr>
          <p:cNvSpPr txBox="1"/>
          <p:nvPr/>
        </p:nvSpPr>
        <p:spPr>
          <a:xfrm>
            <a:off x="343938" y="89942"/>
            <a:ext cx="1245854" cy="646331"/>
          </a:xfrm>
          <a:prstGeom prst="rect">
            <a:avLst/>
          </a:prstGeom>
          <a:noFill/>
        </p:spPr>
        <p:txBody>
          <a:bodyPr wrap="none" rtlCol="0">
            <a:spAutoFit/>
          </a:bodyPr>
          <a:lstStyle/>
          <a:p>
            <a:r>
              <a:rPr lang="en-US" sz="3600" dirty="0">
                <a:ln w="19050">
                  <a:noFill/>
                </a:ln>
                <a:effectLst/>
                <a:latin typeface="Impact" panose="020B0806030902050204" pitchFamily="34" charset="0"/>
              </a:rPr>
              <a:t>STOP!</a:t>
            </a:r>
          </a:p>
        </p:txBody>
      </p:sp>
      <p:sp>
        <p:nvSpPr>
          <p:cNvPr id="9" name="Rectangle 8">
            <a:extLst>
              <a:ext uri="{FF2B5EF4-FFF2-40B4-BE49-F238E27FC236}">
                <a16:creationId xmlns:a16="http://schemas.microsoft.com/office/drawing/2014/main" id="{12AA2875-62FC-4F8D-AF14-F8107A646131}"/>
              </a:ext>
            </a:extLst>
          </p:cNvPr>
          <p:cNvSpPr/>
          <p:nvPr/>
        </p:nvSpPr>
        <p:spPr>
          <a:xfrm>
            <a:off x="774972" y="648810"/>
            <a:ext cx="3062185" cy="492443"/>
          </a:xfrm>
          <a:prstGeom prst="rect">
            <a:avLst/>
          </a:prstGeom>
          <a:noFill/>
        </p:spPr>
        <p:txBody>
          <a:bodyPr wrap="none" lIns="91440" tIns="45720" rIns="91440" bIns="45720">
            <a:spAutoFit/>
          </a:bodyPr>
          <a:lstStyle/>
          <a:p>
            <a:pPr algn="ctr"/>
            <a:r>
              <a:rPr lang="en-US" sz="2600" dirty="0">
                <a:ln w="9525">
                  <a:noFill/>
                  <a:prstDash val="solid"/>
                </a:ln>
                <a:latin typeface="+mj-lt"/>
                <a:cs typeface="Arial" panose="020B0604020202020204" pitchFamily="34" charset="0"/>
              </a:rPr>
              <a:t>DISCOVER THE SECRET SYSTEM</a:t>
            </a:r>
          </a:p>
        </p:txBody>
      </p:sp>
      <p:sp>
        <p:nvSpPr>
          <p:cNvPr id="11" name="Rectangle 10">
            <a:extLst>
              <a:ext uri="{FF2B5EF4-FFF2-40B4-BE49-F238E27FC236}">
                <a16:creationId xmlns:a16="http://schemas.microsoft.com/office/drawing/2014/main" id="{6E1E6C14-E244-4AB0-A28E-ADCEF07CCE20}"/>
              </a:ext>
            </a:extLst>
          </p:cNvPr>
          <p:cNvSpPr/>
          <p:nvPr/>
        </p:nvSpPr>
        <p:spPr>
          <a:xfrm>
            <a:off x="1902058" y="1136277"/>
            <a:ext cx="2148538" cy="400110"/>
          </a:xfrm>
          <a:prstGeom prst="rect">
            <a:avLst/>
          </a:prstGeom>
          <a:noFill/>
        </p:spPr>
        <p:txBody>
          <a:bodyPr wrap="none" lIns="91440" tIns="45720" rIns="91440" bIns="45720">
            <a:spAutoFit/>
          </a:bodyPr>
          <a:lstStyle/>
          <a:p>
            <a:pPr algn="ctr"/>
            <a:r>
              <a:rPr lang="en-US" sz="2000" b="1" i="1" dirty="0">
                <a:ln w="9525">
                  <a:noFill/>
                  <a:prstDash val="solid"/>
                </a:ln>
                <a:solidFill>
                  <a:schemeClr val="bg1"/>
                </a:solidFill>
                <a:latin typeface="Arial" panose="020B0604020202020204" pitchFamily="34" charset="0"/>
                <a:cs typeface="Arial" panose="020B0604020202020204" pitchFamily="34" charset="0"/>
              </a:rPr>
              <a:t>THAT MAKES IT</a:t>
            </a:r>
          </a:p>
        </p:txBody>
      </p:sp>
      <p:sp>
        <p:nvSpPr>
          <p:cNvPr id="12" name="TextBox 11">
            <a:extLst>
              <a:ext uri="{FF2B5EF4-FFF2-40B4-BE49-F238E27FC236}">
                <a16:creationId xmlns:a16="http://schemas.microsoft.com/office/drawing/2014/main" id="{EBC18BFE-DE9F-44A5-8A7E-FD8522F9ECFF}"/>
              </a:ext>
            </a:extLst>
          </p:cNvPr>
          <p:cNvSpPr txBox="1"/>
          <p:nvPr/>
        </p:nvSpPr>
        <p:spPr>
          <a:xfrm rot="21142323">
            <a:off x="1293857" y="1379385"/>
            <a:ext cx="2214068" cy="1323439"/>
          </a:xfrm>
          <a:prstGeom prst="rect">
            <a:avLst/>
          </a:prstGeom>
          <a:noFill/>
        </p:spPr>
        <p:txBody>
          <a:bodyPr wrap="none" rtlCol="0">
            <a:spAutoFit/>
          </a:bodyPr>
          <a:lstStyle/>
          <a:p>
            <a:r>
              <a:rPr lang="en-US" sz="8000" b="1" dirty="0">
                <a:ln w="19050">
                  <a:noFill/>
                </a:ln>
                <a:effectLst/>
                <a:latin typeface="+mj-lt"/>
              </a:rPr>
              <a:t>EASY!</a:t>
            </a:r>
          </a:p>
        </p:txBody>
      </p:sp>
      <p:sp>
        <p:nvSpPr>
          <p:cNvPr id="14" name="Rectangle 13">
            <a:extLst>
              <a:ext uri="{FF2B5EF4-FFF2-40B4-BE49-F238E27FC236}">
                <a16:creationId xmlns:a16="http://schemas.microsoft.com/office/drawing/2014/main" id="{D991DBA9-7C2E-460E-B9ED-A69CF8E4859F}"/>
              </a:ext>
            </a:extLst>
          </p:cNvPr>
          <p:cNvSpPr/>
          <p:nvPr/>
        </p:nvSpPr>
        <p:spPr>
          <a:xfrm>
            <a:off x="618985" y="2523318"/>
            <a:ext cx="2981329" cy="492443"/>
          </a:xfrm>
          <a:prstGeom prst="rect">
            <a:avLst/>
          </a:prstGeom>
          <a:noFill/>
        </p:spPr>
        <p:txBody>
          <a:bodyPr wrap="none" lIns="91440" tIns="45720" rIns="91440" bIns="45720">
            <a:spAutoFit/>
          </a:bodyPr>
          <a:lstStyle/>
          <a:p>
            <a:pPr algn="ctr"/>
            <a:r>
              <a:rPr lang="en-US" sz="2600" dirty="0">
                <a:ln w="9525">
                  <a:noFill/>
                  <a:prstDash val="solid"/>
                </a:ln>
                <a:latin typeface="+mj-lt"/>
                <a:cs typeface="Arial" panose="020B0604020202020204" pitchFamily="34" charset="0"/>
              </a:rPr>
              <a:t>AND RECORD BREAKING FAST</a:t>
            </a:r>
          </a:p>
        </p:txBody>
      </p:sp>
      <p:sp>
        <p:nvSpPr>
          <p:cNvPr id="17" name="Arrow: Down 16">
            <a:extLst>
              <a:ext uri="{FF2B5EF4-FFF2-40B4-BE49-F238E27FC236}">
                <a16:creationId xmlns:a16="http://schemas.microsoft.com/office/drawing/2014/main" id="{B47AE5D3-ADB2-4E5A-93BE-D4BA8E4B0D5D}"/>
              </a:ext>
            </a:extLst>
          </p:cNvPr>
          <p:cNvSpPr/>
          <p:nvPr/>
        </p:nvSpPr>
        <p:spPr>
          <a:xfrm>
            <a:off x="2086130" y="3478036"/>
            <a:ext cx="1699511" cy="524656"/>
          </a:xfrm>
          <a:prstGeom prst="down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2E3DCD-5304-4139-9D74-C41B88BC699C}"/>
              </a:ext>
            </a:extLst>
          </p:cNvPr>
          <p:cNvSpPr/>
          <p:nvPr/>
        </p:nvSpPr>
        <p:spPr>
          <a:xfrm>
            <a:off x="532150" y="3153780"/>
            <a:ext cx="3457732" cy="492177"/>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559C40-81F8-4D4E-9FEB-1887C7B8485D}"/>
              </a:ext>
            </a:extLst>
          </p:cNvPr>
          <p:cNvSpPr txBox="1"/>
          <p:nvPr/>
        </p:nvSpPr>
        <p:spPr>
          <a:xfrm>
            <a:off x="744414" y="3151281"/>
            <a:ext cx="3033203" cy="523220"/>
          </a:xfrm>
          <a:prstGeom prst="rect">
            <a:avLst/>
          </a:prstGeom>
          <a:noFill/>
        </p:spPr>
        <p:txBody>
          <a:bodyPr wrap="none" rtlCol="0">
            <a:spAutoFit/>
          </a:bodyPr>
          <a:lstStyle/>
          <a:p>
            <a:r>
              <a:rPr lang="en-US" sz="2800" dirty="0">
                <a:ln w="19050">
                  <a:noFill/>
                </a:ln>
                <a:solidFill>
                  <a:schemeClr val="bg1"/>
                </a:solidFill>
                <a:effectLst/>
                <a:latin typeface="Impact" panose="020B0806030902050204" pitchFamily="34" charset="0"/>
              </a:rPr>
              <a:t>FIND OUT HOW NOW!</a:t>
            </a:r>
          </a:p>
        </p:txBody>
      </p:sp>
      <p:sp>
        <p:nvSpPr>
          <p:cNvPr id="20" name="TextBox 19">
            <a:extLst>
              <a:ext uri="{FF2B5EF4-FFF2-40B4-BE49-F238E27FC236}">
                <a16:creationId xmlns:a16="http://schemas.microsoft.com/office/drawing/2014/main" id="{1BDEA1FD-F54B-4DDC-8FF3-48CC526C2421}"/>
              </a:ext>
            </a:extLst>
          </p:cNvPr>
          <p:cNvSpPr txBox="1"/>
          <p:nvPr/>
        </p:nvSpPr>
        <p:spPr>
          <a:xfrm>
            <a:off x="651091" y="4015980"/>
            <a:ext cx="3309945" cy="461665"/>
          </a:xfrm>
          <a:prstGeom prst="rect">
            <a:avLst/>
          </a:prstGeom>
          <a:noFill/>
        </p:spPr>
        <p:txBody>
          <a:bodyPr wrap="none" rtlCol="0">
            <a:spAutoFit/>
          </a:bodyPr>
          <a:lstStyle/>
          <a:p>
            <a:r>
              <a:rPr lang="en-US" sz="2400" dirty="0">
                <a:ln w="19050">
                  <a:noFill/>
                </a:ln>
                <a:solidFill>
                  <a:schemeClr val="tx1">
                    <a:lumMod val="75000"/>
                    <a:lumOff val="25000"/>
                  </a:schemeClr>
                </a:solidFill>
                <a:effectLst/>
                <a:latin typeface="Impact" panose="020B0806030902050204" pitchFamily="34" charset="0"/>
              </a:rPr>
              <a:t>WWW.YOURWEBISTE.COM</a:t>
            </a:r>
          </a:p>
        </p:txBody>
      </p:sp>
    </p:spTree>
    <p:extLst>
      <p:ext uri="{BB962C8B-B14F-4D97-AF65-F5344CB8AC3E}">
        <p14:creationId xmlns:p14="http://schemas.microsoft.com/office/powerpoint/2010/main" val="3179949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40B85-26D0-42F7-81D3-1C25C9D3C9CB}"/>
              </a:ext>
            </a:extLst>
          </p:cNvPr>
          <p:cNvSpPr txBox="1"/>
          <p:nvPr/>
        </p:nvSpPr>
        <p:spPr>
          <a:xfrm>
            <a:off x="161034" y="927232"/>
            <a:ext cx="4378122" cy="923330"/>
          </a:xfrm>
          <a:prstGeom prst="rect">
            <a:avLst/>
          </a:prstGeom>
          <a:noFill/>
        </p:spPr>
        <p:txBody>
          <a:bodyPr wrap="none" rtlCol="0">
            <a:spAutoFit/>
          </a:bodyPr>
          <a:lstStyle/>
          <a:p>
            <a:r>
              <a:rPr lang="en-US" sz="5400" dirty="0">
                <a:ln w="19050">
                  <a:solidFill>
                    <a:schemeClr val="bg1"/>
                  </a:solidFill>
                </a:ln>
                <a:solidFill>
                  <a:srgbClr val="FF00FF"/>
                </a:solidFill>
                <a:effectLst>
                  <a:outerShdw blurRad="50800" dist="38100" dir="2700000" algn="tl" rotWithShape="0">
                    <a:prstClr val="black">
                      <a:alpha val="40000"/>
                    </a:prstClr>
                  </a:outerShdw>
                </a:effectLst>
                <a:latin typeface="Archivo Black" panose="020B0A04020102020204" pitchFamily="34" charset="0"/>
              </a:rPr>
              <a:t>Big Benefit</a:t>
            </a:r>
          </a:p>
        </p:txBody>
      </p:sp>
      <p:sp>
        <p:nvSpPr>
          <p:cNvPr id="5" name="Rectangle 4">
            <a:extLst>
              <a:ext uri="{FF2B5EF4-FFF2-40B4-BE49-F238E27FC236}">
                <a16:creationId xmlns:a16="http://schemas.microsoft.com/office/drawing/2014/main" id="{3FBADE7D-99AE-4360-83B2-194EB2BB8646}"/>
              </a:ext>
            </a:extLst>
          </p:cNvPr>
          <p:cNvSpPr/>
          <p:nvPr/>
        </p:nvSpPr>
        <p:spPr>
          <a:xfrm rot="21440045">
            <a:off x="338863" y="203571"/>
            <a:ext cx="3747838" cy="5486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54CD7C-F372-4A24-88E0-9813D438223C}"/>
              </a:ext>
            </a:extLst>
          </p:cNvPr>
          <p:cNvSpPr/>
          <p:nvPr/>
        </p:nvSpPr>
        <p:spPr>
          <a:xfrm rot="21436681">
            <a:off x="407659" y="122482"/>
            <a:ext cx="3472810" cy="646331"/>
          </a:xfrm>
          <a:prstGeom prst="rect">
            <a:avLst/>
          </a:prstGeom>
          <a:noFill/>
        </p:spPr>
        <p:txBody>
          <a:bodyPr wrap="none" lIns="91440" tIns="45720" rIns="91440" bIns="45720">
            <a:spAutoFit/>
          </a:bodyPr>
          <a:lstStyle/>
          <a:p>
            <a:pPr algn="ctr"/>
            <a:r>
              <a:rPr lang="en-US" sz="3600" dirty="0">
                <a:ln w="9525">
                  <a:noFill/>
                  <a:prstDash val="solid"/>
                </a:ln>
                <a:solidFill>
                  <a:schemeClr val="bg1"/>
                </a:solidFill>
                <a:latin typeface="+mj-lt"/>
                <a:cs typeface="Arial" panose="020B0604020202020204" pitchFamily="34" charset="0"/>
              </a:rPr>
              <a:t>now it’s finally possible!</a:t>
            </a:r>
          </a:p>
        </p:txBody>
      </p:sp>
      <p:pic>
        <p:nvPicPr>
          <p:cNvPr id="9" name="Picture 8">
            <a:extLst>
              <a:ext uri="{FF2B5EF4-FFF2-40B4-BE49-F238E27FC236}">
                <a16:creationId xmlns:a16="http://schemas.microsoft.com/office/drawing/2014/main" id="{2342FA5D-BBF0-40D2-BE69-729446BBB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8" y="3245370"/>
            <a:ext cx="3906616" cy="326729"/>
          </a:xfrm>
          <a:prstGeom prst="rect">
            <a:avLst/>
          </a:prstGeom>
        </p:spPr>
      </p:pic>
      <p:sp>
        <p:nvSpPr>
          <p:cNvPr id="10" name="Rectangle 9">
            <a:extLst>
              <a:ext uri="{FF2B5EF4-FFF2-40B4-BE49-F238E27FC236}">
                <a16:creationId xmlns:a16="http://schemas.microsoft.com/office/drawing/2014/main" id="{507C024E-CA7F-43DE-8504-5E1CBEE09AA7}"/>
              </a:ext>
            </a:extLst>
          </p:cNvPr>
          <p:cNvSpPr/>
          <p:nvPr/>
        </p:nvSpPr>
        <p:spPr>
          <a:xfrm>
            <a:off x="190818" y="1850562"/>
            <a:ext cx="4043928" cy="1815882"/>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The Rest of Your Headline</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Goes Here On Several </a:t>
            </a:r>
            <a:br>
              <a:rPr lang="en-US" sz="2800" b="1" dirty="0">
                <a:ln w="9525">
                  <a:solidFill>
                    <a:schemeClr val="bg1"/>
                  </a:solidFill>
                  <a:prstDash val="solid"/>
                </a:ln>
                <a:effectLst>
                  <a:outerShdw blurRad="12700" dist="38100" dir="2700000" algn="tl" rotWithShape="0">
                    <a:schemeClr val="bg1">
                      <a:lumMod val="50000"/>
                    </a:schemeClr>
                  </a:outerShdw>
                </a:effectLst>
              </a:rPr>
            </a:br>
            <a:r>
              <a:rPr lang="en-US" sz="2800" b="1" dirty="0">
                <a:ln w="9525">
                  <a:solidFill>
                    <a:schemeClr val="bg1"/>
                  </a:solidFill>
                  <a:prstDash val="solid"/>
                </a:ln>
                <a:solidFill>
                  <a:srgbClr val="FF00FF"/>
                </a:solidFill>
                <a:effectLst>
                  <a:outerShdw blurRad="12700" dist="38100" dir="2700000" algn="tl" rotWithShape="0">
                    <a:schemeClr val="bg1">
                      <a:lumMod val="50000"/>
                    </a:schemeClr>
                  </a:outerShdw>
                </a:effectLst>
              </a:rPr>
              <a:t>Lines of Text </a:t>
            </a:r>
            <a:r>
              <a:rPr lang="en-US" sz="2800" b="1" dirty="0">
                <a:ln w="9525">
                  <a:solidFill>
                    <a:schemeClr val="bg1"/>
                  </a:solidFill>
                  <a:prstDash val="solid"/>
                </a:ln>
                <a:effectLst>
                  <a:outerShdw blurRad="12700" dist="38100" dir="2700000" algn="tl" rotWithShape="0">
                    <a:schemeClr val="bg1">
                      <a:lumMod val="50000"/>
                    </a:schemeClr>
                  </a:outerShdw>
                </a:effectLst>
              </a:rPr>
              <a:t>With Some </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Text Being Highlighted!</a:t>
            </a:r>
          </a:p>
        </p:txBody>
      </p:sp>
    </p:spTree>
    <p:extLst>
      <p:ext uri="{BB962C8B-B14F-4D97-AF65-F5344CB8AC3E}">
        <p14:creationId xmlns:p14="http://schemas.microsoft.com/office/powerpoint/2010/main" val="3694225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42FC40-5CFF-47BB-9652-10F2B8A8477B}"/>
              </a:ext>
            </a:extLst>
          </p:cNvPr>
          <p:cNvSpPr txBox="1"/>
          <p:nvPr/>
        </p:nvSpPr>
        <p:spPr>
          <a:xfrm>
            <a:off x="42154" y="73182"/>
            <a:ext cx="4378122" cy="923330"/>
          </a:xfrm>
          <a:prstGeom prst="rect">
            <a:avLst/>
          </a:prstGeom>
          <a:noFill/>
        </p:spPr>
        <p:txBody>
          <a:bodyPr wrap="none" rtlCol="0">
            <a:spAutoFit/>
          </a:bodyPr>
          <a:lstStyle/>
          <a:p>
            <a:r>
              <a:rPr lang="en-US" sz="5400" dirty="0">
                <a:ln w="19050">
                  <a:solidFill>
                    <a:srgbClr val="FFFF00"/>
                  </a:solidFill>
                </a:ln>
                <a:solidFill>
                  <a:srgbClr val="C00000"/>
                </a:solidFill>
                <a:effectLst>
                  <a:outerShdw blurRad="50800" dist="38100" dir="2700000" algn="tl" rotWithShape="0">
                    <a:prstClr val="black">
                      <a:alpha val="40000"/>
                    </a:prstClr>
                  </a:outerShdw>
                </a:effectLst>
                <a:latin typeface="Archivo Black" panose="020B0A04020102020204" pitchFamily="34" charset="0"/>
              </a:rPr>
              <a:t>Big Benefit</a:t>
            </a:r>
          </a:p>
        </p:txBody>
      </p:sp>
      <p:sp>
        <p:nvSpPr>
          <p:cNvPr id="12" name="Arrow: Down 11">
            <a:extLst>
              <a:ext uri="{FF2B5EF4-FFF2-40B4-BE49-F238E27FC236}">
                <a16:creationId xmlns:a16="http://schemas.microsoft.com/office/drawing/2014/main" id="{B8FA1AF5-835D-44C4-9A95-8928E1AB2F6D}"/>
              </a:ext>
            </a:extLst>
          </p:cNvPr>
          <p:cNvSpPr/>
          <p:nvPr/>
        </p:nvSpPr>
        <p:spPr>
          <a:xfrm>
            <a:off x="1059575" y="2445430"/>
            <a:ext cx="2750771" cy="985020"/>
          </a:xfrm>
          <a:prstGeom prst="downArrow">
            <a:avLst/>
          </a:prstGeom>
          <a:gradFill>
            <a:gsLst>
              <a:gs pos="0">
                <a:schemeClr val="tx1">
                  <a:lumMod val="50000"/>
                  <a:lumOff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E451251-0BE5-459F-A601-641CB26942B7}"/>
              </a:ext>
            </a:extLst>
          </p:cNvPr>
          <p:cNvSpPr/>
          <p:nvPr/>
        </p:nvSpPr>
        <p:spPr>
          <a:xfrm rot="21303012">
            <a:off x="711029" y="2600905"/>
            <a:ext cx="3623255" cy="449269"/>
          </a:xfrm>
          <a:prstGeom prst="rect">
            <a:avLst/>
          </a:prstGeom>
          <a:gradFill flip="none" rotWithShape="1">
            <a:gsLst>
              <a:gs pos="0">
                <a:schemeClr val="tx1">
                  <a:lumMod val="50000"/>
                  <a:lumOff val="50000"/>
                </a:schemeClr>
              </a:gs>
              <a:gs pos="100000">
                <a:schemeClr val="tx1"/>
              </a:gs>
            </a:gsLst>
            <a:path path="rect">
              <a:fillToRect l="100000" t="100000"/>
            </a:path>
            <a:tileRect r="-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40024-2FAB-4673-94FE-08B0396E9430}"/>
              </a:ext>
            </a:extLst>
          </p:cNvPr>
          <p:cNvSpPr/>
          <p:nvPr/>
        </p:nvSpPr>
        <p:spPr>
          <a:xfrm rot="21213826">
            <a:off x="355986" y="1148503"/>
            <a:ext cx="3988219" cy="1581463"/>
          </a:xfrm>
          <a:prstGeom prst="rect">
            <a:avLst/>
          </a:prstGeom>
          <a:gradFill>
            <a:gsLst>
              <a:gs pos="0">
                <a:srgbClr val="FF0000"/>
              </a:gs>
              <a:gs pos="100000">
                <a:srgbClr val="C000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D16874-63B4-49D0-88A4-78D80B04C93F}"/>
              </a:ext>
            </a:extLst>
          </p:cNvPr>
          <p:cNvSpPr/>
          <p:nvPr/>
        </p:nvSpPr>
        <p:spPr>
          <a:xfrm rot="21172919">
            <a:off x="487245" y="1230035"/>
            <a:ext cx="3725700" cy="1246495"/>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chemeClr val="bg1"/>
                </a:solidFill>
                <a:effectLst>
                  <a:outerShdw blurRad="12700" dist="38100" dir="2700000" algn="tl" rotWithShape="0">
                    <a:schemeClr val="bg1">
                      <a:lumMod val="50000"/>
                    </a:schemeClr>
                  </a:outerShdw>
                </a:effectLst>
              </a:rPr>
              <a:t>More Headline and</a:t>
            </a:r>
          </a:p>
          <a:p>
            <a:pPr algn="ctr"/>
            <a:r>
              <a:rPr lang="en-US" sz="2500" b="1" dirty="0">
                <a:ln w="9525">
                  <a:solidFill>
                    <a:schemeClr val="bg1"/>
                  </a:solidFill>
                  <a:prstDash val="solid"/>
                </a:ln>
                <a:solidFill>
                  <a:srgbClr val="FFFF00"/>
                </a:solidFill>
                <a:effectLst>
                  <a:outerShdw blurRad="12700" dist="38100" dir="2700000" algn="tl" rotWithShape="0">
                    <a:schemeClr val="bg1">
                      <a:lumMod val="50000"/>
                    </a:schemeClr>
                  </a:outerShdw>
                </a:effectLst>
              </a:rPr>
              <a:t>Sub-heading </a:t>
            </a:r>
            <a:r>
              <a:rPr lang="en-US" sz="2500" b="1" dirty="0">
                <a:ln w="9525">
                  <a:solidFill>
                    <a:schemeClr val="bg1"/>
                  </a:solidFill>
                  <a:prstDash val="solid"/>
                </a:ln>
                <a:solidFill>
                  <a:schemeClr val="bg1"/>
                </a:solidFill>
                <a:effectLst>
                  <a:outerShdw blurRad="12700" dist="38100" dir="2700000" algn="tl" rotWithShape="0">
                    <a:schemeClr val="bg1">
                      <a:lumMod val="50000"/>
                    </a:schemeClr>
                  </a:outerShdw>
                </a:effectLst>
              </a:rPr>
              <a:t>Goes here on</a:t>
            </a:r>
          </a:p>
          <a:p>
            <a:pPr algn="ctr"/>
            <a:r>
              <a:rPr lang="en-US" sz="2500" b="1" dirty="0">
                <a:ln w="9525">
                  <a:solidFill>
                    <a:schemeClr val="bg1"/>
                  </a:solidFill>
                  <a:prstDash val="solid"/>
                </a:ln>
                <a:solidFill>
                  <a:schemeClr val="bg1"/>
                </a:solidFill>
                <a:effectLst>
                  <a:outerShdw blurRad="12700" dist="38100" dir="2700000" algn="tl" rotWithShape="0">
                    <a:schemeClr val="bg1">
                      <a:lumMod val="50000"/>
                    </a:schemeClr>
                  </a:outerShdw>
                </a:effectLst>
              </a:rPr>
              <a:t>Several Lines of Text…</a:t>
            </a:r>
          </a:p>
        </p:txBody>
      </p:sp>
      <p:sp>
        <p:nvSpPr>
          <p:cNvPr id="16" name="Rectangle 15">
            <a:extLst>
              <a:ext uri="{FF2B5EF4-FFF2-40B4-BE49-F238E27FC236}">
                <a16:creationId xmlns:a16="http://schemas.microsoft.com/office/drawing/2014/main" id="{D6FA3BE7-20F7-43F1-9F08-9CB4DD03B6C6}"/>
              </a:ext>
            </a:extLst>
          </p:cNvPr>
          <p:cNvSpPr/>
          <p:nvPr/>
        </p:nvSpPr>
        <p:spPr>
          <a:xfrm rot="21245796">
            <a:off x="999632" y="2716620"/>
            <a:ext cx="3135987" cy="307777"/>
          </a:xfrm>
          <a:prstGeom prst="rect">
            <a:avLst/>
          </a:prstGeom>
          <a:noFill/>
        </p:spPr>
        <p:txBody>
          <a:bodyPr wrap="none" lIns="91440" tIns="45720" rIns="91440" bIns="45720">
            <a:spAutoFit/>
          </a:bodyPr>
          <a:lstStyle/>
          <a:p>
            <a:pPr algn="ctr"/>
            <a:r>
              <a:rPr lang="en-US" sz="1400" dirty="0">
                <a:ln w="9525">
                  <a:noFill/>
                  <a:prstDash val="solid"/>
                </a:ln>
                <a:solidFill>
                  <a:schemeClr val="bg1"/>
                </a:solidFill>
                <a:effectLst>
                  <a:outerShdw blurRad="12700" dist="38100" dir="2700000" algn="tl" rotWithShape="0">
                    <a:schemeClr val="bg1">
                      <a:lumMod val="50000"/>
                    </a:schemeClr>
                  </a:outerShdw>
                </a:effectLst>
              </a:rPr>
              <a:t>100% Risk-Free, Environmentally Friendly</a:t>
            </a:r>
          </a:p>
        </p:txBody>
      </p:sp>
      <p:sp>
        <p:nvSpPr>
          <p:cNvPr id="17" name="Rectangle 16">
            <a:extLst>
              <a:ext uri="{FF2B5EF4-FFF2-40B4-BE49-F238E27FC236}">
                <a16:creationId xmlns:a16="http://schemas.microsoft.com/office/drawing/2014/main" id="{A05AA023-CC57-44A5-88A5-87CA7653222A}"/>
              </a:ext>
            </a:extLst>
          </p:cNvPr>
          <p:cNvSpPr/>
          <p:nvPr/>
        </p:nvSpPr>
        <p:spPr>
          <a:xfrm>
            <a:off x="490258" y="3478217"/>
            <a:ext cx="1575181" cy="954878"/>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D70E86-5245-467E-84BA-C2FC97919656}"/>
              </a:ext>
            </a:extLst>
          </p:cNvPr>
          <p:cNvSpPr txBox="1"/>
          <p:nvPr/>
        </p:nvSpPr>
        <p:spPr>
          <a:xfrm>
            <a:off x="698403" y="3528167"/>
            <a:ext cx="1158890" cy="861774"/>
          </a:xfrm>
          <a:prstGeom prst="rect">
            <a:avLst/>
          </a:prstGeom>
          <a:noFill/>
        </p:spPr>
        <p:txBody>
          <a:bodyPr wrap="square" rtlCol="0">
            <a:spAutoFit/>
          </a:bodyPr>
          <a:lstStyle/>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your amazing product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9" name="TextBox 18">
            <a:extLst>
              <a:ext uri="{FF2B5EF4-FFF2-40B4-BE49-F238E27FC236}">
                <a16:creationId xmlns:a16="http://schemas.microsoft.com/office/drawing/2014/main" id="{5A583B6E-F9AB-4288-814A-B2BBB2530DFC}"/>
              </a:ext>
            </a:extLst>
          </p:cNvPr>
          <p:cNvSpPr txBox="1"/>
          <p:nvPr/>
        </p:nvSpPr>
        <p:spPr>
          <a:xfrm>
            <a:off x="2152078" y="3992144"/>
            <a:ext cx="2194832" cy="276999"/>
          </a:xfrm>
          <a:prstGeom prst="rect">
            <a:avLst/>
          </a:prstGeom>
          <a:noFill/>
        </p:spPr>
        <p:txBody>
          <a:bodyPr wrap="none" rtlCol="0">
            <a:spAutoFit/>
          </a:bodyPr>
          <a:lstStyle/>
          <a:p>
            <a:pPr algn="ctr"/>
            <a:r>
              <a:rPr lang="en-US" sz="1200" dirty="0">
                <a:ln w="9525">
                  <a:noFill/>
                </a:ln>
                <a:solidFill>
                  <a:schemeClr val="bg1">
                    <a:lumMod val="65000"/>
                  </a:schemeClr>
                </a:solidFill>
                <a:effectLst/>
                <a:latin typeface="Arial" panose="020B0604020202020204" pitchFamily="34" charset="0"/>
                <a:cs typeface="Arial" panose="020B0604020202020204" pitchFamily="34" charset="0"/>
              </a:rPr>
              <a:t>WWW.YOURWEBSITE.COM</a:t>
            </a:r>
          </a:p>
        </p:txBody>
      </p:sp>
      <p:sp>
        <p:nvSpPr>
          <p:cNvPr id="20" name="TextBox 19">
            <a:extLst>
              <a:ext uri="{FF2B5EF4-FFF2-40B4-BE49-F238E27FC236}">
                <a16:creationId xmlns:a16="http://schemas.microsoft.com/office/drawing/2014/main" id="{1A60EADD-CBA1-4675-B251-E8A25DFE09C3}"/>
              </a:ext>
            </a:extLst>
          </p:cNvPr>
          <p:cNvSpPr txBox="1"/>
          <p:nvPr/>
        </p:nvSpPr>
        <p:spPr>
          <a:xfrm>
            <a:off x="2361874" y="3598531"/>
            <a:ext cx="1781258" cy="400110"/>
          </a:xfrm>
          <a:prstGeom prst="rect">
            <a:avLst/>
          </a:prstGeom>
          <a:noFill/>
        </p:spPr>
        <p:txBody>
          <a:bodyPr wrap="none" rtlCol="0">
            <a:spAutoFit/>
          </a:bodyPr>
          <a:lstStyle/>
          <a:p>
            <a:pPr algn="ctr"/>
            <a:r>
              <a:rPr lang="en-US" sz="2000" dirty="0">
                <a:ln w="9525">
                  <a:noFill/>
                </a:ln>
                <a:solidFill>
                  <a:schemeClr val="bg1">
                    <a:lumMod val="65000"/>
                  </a:schemeClr>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923593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039F8D-79A8-487A-9E31-4C0A836D9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026"/>
            <a:ext cx="4572000" cy="409317"/>
          </a:xfrm>
          <a:prstGeom prst="rect">
            <a:avLst/>
          </a:prstGeom>
        </p:spPr>
      </p:pic>
      <p:sp>
        <p:nvSpPr>
          <p:cNvPr id="4" name="Rectangle 3">
            <a:extLst>
              <a:ext uri="{FF2B5EF4-FFF2-40B4-BE49-F238E27FC236}">
                <a16:creationId xmlns:a16="http://schemas.microsoft.com/office/drawing/2014/main" id="{26FF0340-B054-4395-B553-00A6C20AF427}"/>
              </a:ext>
            </a:extLst>
          </p:cNvPr>
          <p:cNvSpPr/>
          <p:nvPr/>
        </p:nvSpPr>
        <p:spPr>
          <a:xfrm>
            <a:off x="379196" y="284233"/>
            <a:ext cx="3813608" cy="400110"/>
          </a:xfrm>
          <a:prstGeom prst="rect">
            <a:avLst/>
          </a:prstGeom>
          <a:noFill/>
        </p:spPr>
        <p:txBody>
          <a:bodyPr wrap="none" lIns="91440" tIns="45720" rIns="91440" bIns="45720">
            <a:spAutoFit/>
          </a:bodyPr>
          <a:lstStyle/>
          <a:p>
            <a:pPr algn="ctr"/>
            <a:r>
              <a:rPr lang="en-US" sz="2000" dirty="0">
                <a:ln w="9525">
                  <a:noFill/>
                  <a:prstDash val="solid"/>
                </a:ln>
                <a:solidFill>
                  <a:schemeClr val="bg1"/>
                </a:solidFill>
                <a:latin typeface="+mj-lt"/>
                <a:cs typeface="Arial" panose="020B0604020202020204" pitchFamily="34" charset="0"/>
              </a:rPr>
              <a:t>FORGET Everything You Ever Knew About (Blank)</a:t>
            </a:r>
          </a:p>
        </p:txBody>
      </p:sp>
      <p:sp>
        <p:nvSpPr>
          <p:cNvPr id="5" name="TextBox 4">
            <a:extLst>
              <a:ext uri="{FF2B5EF4-FFF2-40B4-BE49-F238E27FC236}">
                <a16:creationId xmlns:a16="http://schemas.microsoft.com/office/drawing/2014/main" id="{44CC38E9-0F8C-4D45-9A1A-F0A2135001B6}"/>
              </a:ext>
            </a:extLst>
          </p:cNvPr>
          <p:cNvSpPr txBox="1"/>
          <p:nvPr/>
        </p:nvSpPr>
        <p:spPr>
          <a:xfrm>
            <a:off x="82704" y="693550"/>
            <a:ext cx="4406591" cy="769441"/>
          </a:xfrm>
          <a:prstGeom prst="rect">
            <a:avLst/>
          </a:prstGeom>
          <a:noFill/>
        </p:spPr>
        <p:txBody>
          <a:bodyPr wrap="none" rtlCol="0">
            <a:spAutoFit/>
          </a:bodyPr>
          <a:lstStyle/>
          <a:p>
            <a:r>
              <a:rPr lang="en-US" sz="4400" dirty="0">
                <a:ln w="19050">
                  <a:noFill/>
                </a:ln>
                <a:solidFill>
                  <a:schemeClr val="accent1">
                    <a:lumMod val="60000"/>
                    <a:lumOff val="40000"/>
                  </a:schemeClr>
                </a:solidFill>
                <a:effectLst>
                  <a:innerShdw blurRad="63500" dist="50800" dir="13500000">
                    <a:prstClr val="black">
                      <a:alpha val="50000"/>
                    </a:prstClr>
                  </a:innerShdw>
                </a:effectLst>
                <a:latin typeface="Archivo Black" panose="020B0A04020102020204" pitchFamily="34" charset="0"/>
              </a:rPr>
              <a:t>New Strategy</a:t>
            </a:r>
          </a:p>
        </p:txBody>
      </p:sp>
      <p:sp>
        <p:nvSpPr>
          <p:cNvPr id="6" name="TextBox 5">
            <a:extLst>
              <a:ext uri="{FF2B5EF4-FFF2-40B4-BE49-F238E27FC236}">
                <a16:creationId xmlns:a16="http://schemas.microsoft.com/office/drawing/2014/main" id="{5FCC109A-57AE-489F-9124-B5004C6F0587}"/>
              </a:ext>
            </a:extLst>
          </p:cNvPr>
          <p:cNvSpPr txBox="1"/>
          <p:nvPr/>
        </p:nvSpPr>
        <p:spPr>
          <a:xfrm>
            <a:off x="1082400" y="1344782"/>
            <a:ext cx="2407197" cy="923330"/>
          </a:xfrm>
          <a:prstGeom prst="rect">
            <a:avLst/>
          </a:prstGeom>
          <a:noFill/>
        </p:spPr>
        <p:txBody>
          <a:bodyPr wrap="none" rtlCol="0">
            <a:spAutoFit/>
          </a:bodyPr>
          <a:lstStyle/>
          <a:p>
            <a:r>
              <a:rPr lang="en-US" sz="5400" dirty="0">
                <a:ln w="19050">
                  <a:noFill/>
                </a:ln>
                <a:solidFill>
                  <a:srgbClr val="FF0000"/>
                </a:solidFill>
                <a:effectLst>
                  <a:innerShdw blurRad="63500" dist="50800" dir="13500000">
                    <a:prstClr val="black">
                      <a:alpha val="50000"/>
                    </a:prstClr>
                  </a:innerShdw>
                </a:effectLst>
                <a:latin typeface="Impact" panose="020B0806030902050204" pitchFamily="34" charset="0"/>
              </a:rPr>
              <a:t>WORKS!</a:t>
            </a:r>
          </a:p>
        </p:txBody>
      </p:sp>
      <p:sp>
        <p:nvSpPr>
          <p:cNvPr id="7" name="Rectangle 6">
            <a:extLst>
              <a:ext uri="{FF2B5EF4-FFF2-40B4-BE49-F238E27FC236}">
                <a16:creationId xmlns:a16="http://schemas.microsoft.com/office/drawing/2014/main" id="{25F09D75-3A06-4F43-8B09-D7F4A64C69E8}"/>
              </a:ext>
            </a:extLst>
          </p:cNvPr>
          <p:cNvSpPr/>
          <p:nvPr/>
        </p:nvSpPr>
        <p:spPr>
          <a:xfrm>
            <a:off x="82704" y="2268112"/>
            <a:ext cx="4367926" cy="707886"/>
          </a:xfrm>
          <a:prstGeom prst="rect">
            <a:avLst/>
          </a:prstGeom>
          <a:noFill/>
        </p:spPr>
        <p:txBody>
          <a:bodyPr wrap="square" lIns="91440" tIns="45720" rIns="91440" bIns="45720">
            <a:spAutoFit/>
          </a:bodyPr>
          <a:lstStyle/>
          <a:p>
            <a:pPr algn="ctr"/>
            <a:r>
              <a:rPr lang="en-US" sz="2000" b="1" dirty="0">
                <a:ln w="9525">
                  <a:noFill/>
                  <a:prstDash val="solid"/>
                </a:ln>
                <a:gradFill flip="none" rotWithShape="1">
                  <a:gsLst>
                    <a:gs pos="0">
                      <a:schemeClr val="tx1"/>
                    </a:gs>
                    <a:gs pos="50000">
                      <a:schemeClr val="tx1">
                        <a:tint val="44500"/>
                        <a:satMod val="160000"/>
                      </a:schemeClr>
                    </a:gs>
                    <a:gs pos="100000">
                      <a:schemeClr val="tx1">
                        <a:lumMod val="95000"/>
                        <a:lumOff val="5000"/>
                      </a:schemeClr>
                    </a:gs>
                  </a:gsLst>
                  <a:lin ang="5400000" scaled="1"/>
                  <a:tileRect/>
                </a:gradFill>
              </a:rPr>
              <a:t>LEARN HOW NOW 100% FREE </a:t>
            </a:r>
            <a:br>
              <a:rPr lang="en-US" sz="2000" b="1" dirty="0">
                <a:ln w="9525">
                  <a:noFill/>
                  <a:prstDash val="solid"/>
                </a:ln>
                <a:gradFill flip="none" rotWithShape="1">
                  <a:gsLst>
                    <a:gs pos="0">
                      <a:schemeClr val="tx1"/>
                    </a:gs>
                    <a:gs pos="50000">
                      <a:schemeClr val="tx1">
                        <a:tint val="44500"/>
                        <a:satMod val="160000"/>
                      </a:schemeClr>
                    </a:gs>
                    <a:gs pos="100000">
                      <a:schemeClr val="tx1">
                        <a:lumMod val="95000"/>
                        <a:lumOff val="5000"/>
                      </a:schemeClr>
                    </a:gs>
                  </a:gsLst>
                  <a:lin ang="5400000" scaled="1"/>
                  <a:tileRect/>
                </a:gradFill>
              </a:rPr>
            </a:br>
            <a:r>
              <a:rPr lang="en-US" sz="2000" b="1" dirty="0">
                <a:ln w="9525">
                  <a:noFill/>
                  <a:prstDash val="solid"/>
                </a:ln>
                <a:gradFill flip="none" rotWithShape="1">
                  <a:gsLst>
                    <a:gs pos="0">
                      <a:schemeClr val="tx1"/>
                    </a:gs>
                    <a:gs pos="50000">
                      <a:schemeClr val="tx1">
                        <a:tint val="44500"/>
                        <a:satMod val="160000"/>
                      </a:schemeClr>
                    </a:gs>
                    <a:gs pos="100000">
                      <a:schemeClr val="tx1">
                        <a:lumMod val="95000"/>
                        <a:lumOff val="5000"/>
                      </a:schemeClr>
                    </a:gs>
                  </a:gsLst>
                  <a:lin ang="5400000" scaled="1"/>
                  <a:tileRect/>
                </a:gradFill>
              </a:rPr>
              <a:t>AND TOTALLY AUTOMATED!</a:t>
            </a:r>
          </a:p>
        </p:txBody>
      </p:sp>
      <p:sp>
        <p:nvSpPr>
          <p:cNvPr id="8" name="TextBox 7">
            <a:extLst>
              <a:ext uri="{FF2B5EF4-FFF2-40B4-BE49-F238E27FC236}">
                <a16:creationId xmlns:a16="http://schemas.microsoft.com/office/drawing/2014/main" id="{4499CCBD-E0EB-4D29-ABEE-6ED70767979C}"/>
              </a:ext>
            </a:extLst>
          </p:cNvPr>
          <p:cNvSpPr txBox="1"/>
          <p:nvPr/>
        </p:nvSpPr>
        <p:spPr>
          <a:xfrm>
            <a:off x="123804" y="3134193"/>
            <a:ext cx="4326826" cy="769441"/>
          </a:xfrm>
          <a:prstGeom prst="rect">
            <a:avLst/>
          </a:prstGeom>
          <a:noFill/>
        </p:spPr>
        <p:txBody>
          <a:bodyPr wrap="none" rtlCol="0">
            <a:spAutoFit/>
          </a:bodyPr>
          <a:lstStyle/>
          <a:p>
            <a:r>
              <a:rPr lang="en-US" sz="4400" dirty="0">
                <a:ln w="19050">
                  <a:noFill/>
                </a:ln>
                <a:solidFill>
                  <a:schemeClr val="accent1">
                    <a:lumMod val="60000"/>
                    <a:lumOff val="40000"/>
                  </a:schemeClr>
                </a:solidFill>
                <a:effectLst>
                  <a:innerShdw blurRad="63500" dist="50800" dir="13500000">
                    <a:prstClr val="black">
                      <a:alpha val="50000"/>
                    </a:prstClr>
                  </a:innerShdw>
                </a:effectLst>
                <a:latin typeface="Archivo Black" panose="020B0A04020102020204" pitchFamily="34" charset="0"/>
              </a:rPr>
              <a:t>555-555-5555</a:t>
            </a:r>
          </a:p>
        </p:txBody>
      </p:sp>
      <p:sp>
        <p:nvSpPr>
          <p:cNvPr id="9" name="TextBox 8">
            <a:extLst>
              <a:ext uri="{FF2B5EF4-FFF2-40B4-BE49-F238E27FC236}">
                <a16:creationId xmlns:a16="http://schemas.microsoft.com/office/drawing/2014/main" id="{48009016-AA26-4C4A-889F-D9417E23AB1B}"/>
              </a:ext>
            </a:extLst>
          </p:cNvPr>
          <p:cNvSpPr txBox="1"/>
          <p:nvPr/>
        </p:nvSpPr>
        <p:spPr>
          <a:xfrm>
            <a:off x="209918" y="3781119"/>
            <a:ext cx="4113498" cy="461665"/>
          </a:xfrm>
          <a:prstGeom prst="rect">
            <a:avLst/>
          </a:prstGeom>
          <a:noFill/>
        </p:spPr>
        <p:txBody>
          <a:bodyPr wrap="none" rtlCol="0">
            <a:spAutoFit/>
          </a:bodyPr>
          <a:lstStyle/>
          <a:p>
            <a:r>
              <a:rPr lang="en-US" sz="2400" dirty="0">
                <a:ln w="19050">
                  <a:noFill/>
                </a:ln>
                <a:solidFill>
                  <a:schemeClr val="accent1">
                    <a:lumMod val="60000"/>
                    <a:lumOff val="40000"/>
                  </a:schemeClr>
                </a:solidFill>
                <a:effectLst>
                  <a:innerShdw blurRad="63500" dist="50800" dir="13500000">
                    <a:prstClr val="black">
                      <a:alpha val="50000"/>
                    </a:prstClr>
                  </a:innerShdw>
                </a:effectLst>
                <a:latin typeface="Archivo Black" panose="020B0A04020102020204" pitchFamily="34" charset="0"/>
              </a:rPr>
              <a:t>WWW.YourWebsite.com</a:t>
            </a:r>
          </a:p>
        </p:txBody>
      </p:sp>
    </p:spTree>
    <p:extLst>
      <p:ext uri="{BB962C8B-B14F-4D97-AF65-F5344CB8AC3E}">
        <p14:creationId xmlns:p14="http://schemas.microsoft.com/office/powerpoint/2010/main" val="3033478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EEFCA7-B4B2-4552-8422-0FAD2CB5AB31}"/>
              </a:ext>
            </a:extLst>
          </p:cNvPr>
          <p:cNvSpPr/>
          <p:nvPr/>
        </p:nvSpPr>
        <p:spPr>
          <a:xfrm>
            <a:off x="247338" y="179881"/>
            <a:ext cx="4122295" cy="15065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30437D-C6F2-4123-9B5D-F2615F712951}"/>
              </a:ext>
            </a:extLst>
          </p:cNvPr>
          <p:cNvSpPr txBox="1"/>
          <p:nvPr/>
        </p:nvSpPr>
        <p:spPr>
          <a:xfrm>
            <a:off x="202260" y="97437"/>
            <a:ext cx="4227439" cy="769441"/>
          </a:xfrm>
          <a:prstGeom prst="rect">
            <a:avLst/>
          </a:prstGeom>
          <a:noFill/>
        </p:spPr>
        <p:txBody>
          <a:bodyPr wrap="none" rtlCol="0">
            <a:spAutoFit/>
          </a:bodyPr>
          <a:lstStyle/>
          <a:p>
            <a:r>
              <a:rPr lang="en-US" sz="44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BIG BENEFIT</a:t>
            </a:r>
          </a:p>
        </p:txBody>
      </p:sp>
      <p:sp>
        <p:nvSpPr>
          <p:cNvPr id="4" name="Rectangle 3">
            <a:extLst>
              <a:ext uri="{FF2B5EF4-FFF2-40B4-BE49-F238E27FC236}">
                <a16:creationId xmlns:a16="http://schemas.microsoft.com/office/drawing/2014/main" id="{4773C029-FE64-4813-92D7-6ACAC5FE6E26}"/>
              </a:ext>
            </a:extLst>
          </p:cNvPr>
          <p:cNvSpPr/>
          <p:nvPr/>
        </p:nvSpPr>
        <p:spPr>
          <a:xfrm>
            <a:off x="356016" y="866878"/>
            <a:ext cx="3901191" cy="7220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2B7F3C-2098-4F57-AA90-05A3EA028A6B}"/>
              </a:ext>
            </a:extLst>
          </p:cNvPr>
          <p:cNvSpPr txBox="1"/>
          <p:nvPr/>
        </p:nvSpPr>
        <p:spPr>
          <a:xfrm>
            <a:off x="356016" y="873974"/>
            <a:ext cx="3877985" cy="707886"/>
          </a:xfrm>
          <a:prstGeom prst="rect">
            <a:avLst/>
          </a:prstGeom>
          <a:noFill/>
        </p:spPr>
        <p:txBody>
          <a:bodyPr wrap="none" rtlCol="0">
            <a:spAutoFit/>
          </a:bodyPr>
          <a:lstStyle/>
          <a:p>
            <a:r>
              <a:rPr lang="en-US" sz="4000" dirty="0">
                <a:ln w="19050">
                  <a:solidFill>
                    <a:schemeClr val="bg1"/>
                  </a:solidFill>
                </a:ln>
                <a:effectLst>
                  <a:glow rad="127000">
                    <a:schemeClr val="bg1">
                      <a:lumMod val="75000"/>
                      <a:alpha val="40000"/>
                    </a:schemeClr>
                  </a:glow>
                </a:effectLst>
                <a:latin typeface="Impact" panose="020B0806030902050204" pitchFamily="34" charset="0"/>
              </a:rPr>
              <a:t>SUB HEADING TEXT</a:t>
            </a:r>
          </a:p>
        </p:txBody>
      </p:sp>
      <p:sp>
        <p:nvSpPr>
          <p:cNvPr id="6" name="Rectangle 5">
            <a:extLst>
              <a:ext uri="{FF2B5EF4-FFF2-40B4-BE49-F238E27FC236}">
                <a16:creationId xmlns:a16="http://schemas.microsoft.com/office/drawing/2014/main" id="{8FE266B2-B95D-4C28-AFCC-FA1F046236E7}"/>
              </a:ext>
            </a:extLst>
          </p:cNvPr>
          <p:cNvSpPr/>
          <p:nvPr/>
        </p:nvSpPr>
        <p:spPr>
          <a:xfrm>
            <a:off x="346208" y="1824499"/>
            <a:ext cx="3939541" cy="1200329"/>
          </a:xfrm>
          <a:prstGeom prst="rect">
            <a:avLst/>
          </a:prstGeom>
          <a:noFill/>
        </p:spPr>
        <p:txBody>
          <a:bodyPr wrap="none" lIns="91440" tIns="45720" rIns="91440" bIns="45720">
            <a:spAutoFit/>
          </a:bodyPr>
          <a:lstStyle/>
          <a:p>
            <a:pPr algn="ctr"/>
            <a:r>
              <a:rPr lang="en-US" sz="2400" b="1" i="1" dirty="0">
                <a:ln w="9525">
                  <a:noFill/>
                  <a:prstDash val="solid"/>
                </a:ln>
              </a:rPr>
              <a:t>IMAGINE HAVING </a:t>
            </a:r>
            <a:r>
              <a:rPr lang="en-US" sz="2400" b="1" i="1" dirty="0">
                <a:ln w="9525">
                  <a:noFill/>
                  <a:prstDash val="solid"/>
                </a:ln>
                <a:solidFill>
                  <a:schemeClr val="bg2">
                    <a:lumMod val="75000"/>
                  </a:schemeClr>
                </a:solidFill>
                <a:effectLst>
                  <a:innerShdw blurRad="63500" dist="50800">
                    <a:prstClr val="black">
                      <a:alpha val="50000"/>
                    </a:prstClr>
                  </a:innerShdw>
                </a:effectLst>
              </a:rPr>
              <a:t>THE EXACT</a:t>
            </a:r>
          </a:p>
          <a:p>
            <a:pPr algn="ctr"/>
            <a:r>
              <a:rPr lang="en-US" sz="2400" b="1" i="1" dirty="0">
                <a:ln w="9525">
                  <a:noFill/>
                  <a:prstDash val="solid"/>
                </a:ln>
                <a:solidFill>
                  <a:schemeClr val="bg2">
                    <a:lumMod val="75000"/>
                  </a:schemeClr>
                </a:solidFill>
                <a:effectLst>
                  <a:innerShdw blurRad="63500" dist="50800">
                    <a:prstClr val="black">
                      <a:alpha val="50000"/>
                    </a:prstClr>
                  </a:innerShdw>
                </a:effectLst>
              </a:rPr>
              <a:t>RESULTS YOU WANT </a:t>
            </a:r>
            <a:r>
              <a:rPr lang="en-US" sz="2400" b="1" i="1" dirty="0">
                <a:ln w="9525">
                  <a:noFill/>
                  <a:prstDash val="solid"/>
                </a:ln>
                <a:solidFill>
                  <a:srgbClr val="C00000"/>
                </a:solidFill>
                <a:effectLst>
                  <a:innerShdw blurRad="63500" dist="50800" dir="18900000">
                    <a:prstClr val="black">
                      <a:alpha val="50000"/>
                    </a:prstClr>
                  </a:innerShdw>
                </a:effectLst>
              </a:rPr>
              <a:t>WITHIN</a:t>
            </a:r>
          </a:p>
          <a:p>
            <a:pPr algn="ctr"/>
            <a:r>
              <a:rPr lang="en-US" sz="2400" b="1" i="1" dirty="0">
                <a:ln w="9525">
                  <a:noFill/>
                  <a:prstDash val="solid"/>
                </a:ln>
                <a:solidFill>
                  <a:srgbClr val="C00000"/>
                </a:solidFill>
                <a:effectLst>
                  <a:innerShdw blurRad="63500" dist="50800" dir="18900000">
                    <a:prstClr val="black">
                      <a:alpha val="50000"/>
                    </a:prstClr>
                  </a:innerShdw>
                </a:effectLst>
              </a:rPr>
              <a:t>24 HOURS</a:t>
            </a:r>
            <a:r>
              <a:rPr lang="en-US" sz="2400" b="1" i="1" dirty="0">
                <a:ln w="9525">
                  <a:noFill/>
                  <a:prstDash val="solid"/>
                </a:ln>
                <a:solidFill>
                  <a:srgbClr val="832178"/>
                </a:solidFill>
              </a:rPr>
              <a:t> </a:t>
            </a:r>
            <a:r>
              <a:rPr lang="en-US" sz="2400" b="1" i="1" dirty="0">
                <a:ln w="9525">
                  <a:noFill/>
                  <a:prstDash val="solid"/>
                </a:ln>
              </a:rPr>
              <a:t>FROM RIGHT NOW!</a:t>
            </a:r>
          </a:p>
        </p:txBody>
      </p:sp>
      <p:pic>
        <p:nvPicPr>
          <p:cNvPr id="7" name="Picture 6">
            <a:extLst>
              <a:ext uri="{FF2B5EF4-FFF2-40B4-BE49-F238E27FC236}">
                <a16:creationId xmlns:a16="http://schemas.microsoft.com/office/drawing/2014/main" id="{3122F25A-6B9B-425C-84AF-11687A7D9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401" y="3192765"/>
            <a:ext cx="601625" cy="913417"/>
          </a:xfrm>
          <a:prstGeom prst="rect">
            <a:avLst/>
          </a:prstGeom>
        </p:spPr>
      </p:pic>
      <p:sp>
        <p:nvSpPr>
          <p:cNvPr id="8" name="TextBox 7">
            <a:extLst>
              <a:ext uri="{FF2B5EF4-FFF2-40B4-BE49-F238E27FC236}">
                <a16:creationId xmlns:a16="http://schemas.microsoft.com/office/drawing/2014/main" id="{B3D61A04-B94A-4BEE-B48B-CC759AA118D1}"/>
              </a:ext>
            </a:extLst>
          </p:cNvPr>
          <p:cNvSpPr txBox="1"/>
          <p:nvPr/>
        </p:nvSpPr>
        <p:spPr>
          <a:xfrm>
            <a:off x="1351423" y="3275361"/>
            <a:ext cx="2813591" cy="523220"/>
          </a:xfrm>
          <a:prstGeom prst="rect">
            <a:avLst/>
          </a:prstGeom>
          <a:noFill/>
        </p:spPr>
        <p:txBody>
          <a:bodyPr wrap="none" rtlCol="0">
            <a:spAutoFit/>
          </a:bodyPr>
          <a:lstStyle/>
          <a:p>
            <a:r>
              <a:rPr lang="en-US" sz="28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555-555-5555</a:t>
            </a:r>
          </a:p>
        </p:txBody>
      </p:sp>
      <p:sp>
        <p:nvSpPr>
          <p:cNvPr id="9" name="TextBox 8">
            <a:extLst>
              <a:ext uri="{FF2B5EF4-FFF2-40B4-BE49-F238E27FC236}">
                <a16:creationId xmlns:a16="http://schemas.microsoft.com/office/drawing/2014/main" id="{29AB13D4-EFEA-455E-B7CE-73D4F6B4E606}"/>
              </a:ext>
            </a:extLst>
          </p:cNvPr>
          <p:cNvSpPr txBox="1"/>
          <p:nvPr/>
        </p:nvSpPr>
        <p:spPr>
          <a:xfrm>
            <a:off x="1361170" y="3708640"/>
            <a:ext cx="2803844" cy="338554"/>
          </a:xfrm>
          <a:prstGeom prst="rect">
            <a:avLst/>
          </a:prstGeom>
          <a:noFill/>
        </p:spPr>
        <p:txBody>
          <a:bodyPr wrap="none" rtlCol="0">
            <a:spAutoFit/>
          </a:bodyPr>
          <a:lstStyle/>
          <a:p>
            <a:r>
              <a:rPr lang="en-US" sz="16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WWW.YourWebsite.com</a:t>
            </a:r>
          </a:p>
        </p:txBody>
      </p:sp>
    </p:spTree>
    <p:extLst>
      <p:ext uri="{BB962C8B-B14F-4D97-AF65-F5344CB8AC3E}">
        <p14:creationId xmlns:p14="http://schemas.microsoft.com/office/powerpoint/2010/main" val="127303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908183-6882-4DE9-84DC-EB707EE8084A}"/>
              </a:ext>
            </a:extLst>
          </p:cNvPr>
          <p:cNvSpPr/>
          <p:nvPr/>
        </p:nvSpPr>
        <p:spPr>
          <a:xfrm>
            <a:off x="0" y="0"/>
            <a:ext cx="4572000" cy="4572000"/>
          </a:xfrm>
          <a:prstGeom prst="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2C8DDB0-9C33-4964-8DEB-1E14B4A9C6A1}"/>
              </a:ext>
            </a:extLst>
          </p:cNvPr>
          <p:cNvSpPr/>
          <p:nvPr/>
        </p:nvSpPr>
        <p:spPr>
          <a:xfrm>
            <a:off x="543375" y="201788"/>
            <a:ext cx="3485249" cy="769441"/>
          </a:xfrm>
          <a:prstGeom prst="rect">
            <a:avLst/>
          </a:prstGeom>
          <a:noFill/>
        </p:spPr>
        <p:txBody>
          <a:bodyPr wrap="none" lIns="91440" tIns="45720" rIns="91440" bIns="45720">
            <a:spAutoFit/>
          </a:bodyPr>
          <a:lstStyle/>
          <a:p>
            <a:pPr algn="ctr"/>
            <a:r>
              <a:rPr lang="en-US" sz="4400" b="1" dirty="0">
                <a:ln w="9525">
                  <a:noFill/>
                  <a:prstDash val="solid"/>
                </a:ln>
                <a:solidFill>
                  <a:srgbClr val="00B050"/>
                </a:solidFill>
                <a:latin typeface="Angelina" panose="00000400000000000000" pitchFamily="2" charset="0"/>
                <a:cs typeface="Arial" panose="020B0604020202020204" pitchFamily="34" charset="0"/>
              </a:rPr>
              <a:t>What If You Could:</a:t>
            </a:r>
          </a:p>
        </p:txBody>
      </p:sp>
      <p:sp>
        <p:nvSpPr>
          <p:cNvPr id="6" name="TextBox 5">
            <a:extLst>
              <a:ext uri="{FF2B5EF4-FFF2-40B4-BE49-F238E27FC236}">
                <a16:creationId xmlns:a16="http://schemas.microsoft.com/office/drawing/2014/main" id="{179D7D56-977F-488C-A9E2-22BDC4286FCF}"/>
              </a:ext>
            </a:extLst>
          </p:cNvPr>
          <p:cNvSpPr txBox="1"/>
          <p:nvPr/>
        </p:nvSpPr>
        <p:spPr>
          <a:xfrm>
            <a:off x="1221669" y="894230"/>
            <a:ext cx="2087431" cy="646331"/>
          </a:xfrm>
          <a:prstGeom prst="rect">
            <a:avLst/>
          </a:prstGeom>
          <a:noFill/>
        </p:spPr>
        <p:txBody>
          <a:bodyPr wrap="none" rtlCol="0">
            <a:spAutoFit/>
          </a:bodyPr>
          <a:lstStyle/>
          <a:p>
            <a:r>
              <a:rPr lang="en-US" sz="3600" b="1" dirty="0">
                <a:ln w="19050">
                  <a:noFill/>
                </a:ln>
                <a:solidFill>
                  <a:schemeClr val="tx1">
                    <a:lumMod val="75000"/>
                    <a:lumOff val="25000"/>
                  </a:schemeClr>
                </a:solidFill>
                <a:effectLst/>
                <a:latin typeface="Angelina" panose="00000400000000000000" pitchFamily="2" charset="0"/>
                <a:cs typeface="Arial" panose="020B0604020202020204" pitchFamily="34" charset="0"/>
              </a:rPr>
              <a:t>Bullet Point 1</a:t>
            </a:r>
          </a:p>
        </p:txBody>
      </p:sp>
      <p:pic>
        <p:nvPicPr>
          <p:cNvPr id="8" name="Picture 7">
            <a:extLst>
              <a:ext uri="{FF2B5EF4-FFF2-40B4-BE49-F238E27FC236}">
                <a16:creationId xmlns:a16="http://schemas.microsoft.com/office/drawing/2014/main" id="{7A7FBCCD-21FB-49A1-92BF-F6B2C7127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31" y="971921"/>
            <a:ext cx="367838" cy="367838"/>
          </a:xfrm>
          <a:prstGeom prst="rect">
            <a:avLst/>
          </a:prstGeom>
        </p:spPr>
      </p:pic>
      <p:pic>
        <p:nvPicPr>
          <p:cNvPr id="9" name="Picture 8">
            <a:extLst>
              <a:ext uri="{FF2B5EF4-FFF2-40B4-BE49-F238E27FC236}">
                <a16:creationId xmlns:a16="http://schemas.microsoft.com/office/drawing/2014/main" id="{ACD18722-F833-4BE2-A9CE-DBFB46C69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11" y="1356642"/>
            <a:ext cx="367838" cy="367838"/>
          </a:xfrm>
          <a:prstGeom prst="rect">
            <a:avLst/>
          </a:prstGeom>
        </p:spPr>
      </p:pic>
      <p:pic>
        <p:nvPicPr>
          <p:cNvPr id="10" name="Picture 9">
            <a:extLst>
              <a:ext uri="{FF2B5EF4-FFF2-40B4-BE49-F238E27FC236}">
                <a16:creationId xmlns:a16="http://schemas.microsoft.com/office/drawing/2014/main" id="{E91C688C-BF85-4B0D-98AD-D501B2BB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11" y="1743618"/>
            <a:ext cx="367838" cy="367838"/>
          </a:xfrm>
          <a:prstGeom prst="rect">
            <a:avLst/>
          </a:prstGeom>
        </p:spPr>
      </p:pic>
      <p:sp>
        <p:nvSpPr>
          <p:cNvPr id="11" name="TextBox 10">
            <a:extLst>
              <a:ext uri="{FF2B5EF4-FFF2-40B4-BE49-F238E27FC236}">
                <a16:creationId xmlns:a16="http://schemas.microsoft.com/office/drawing/2014/main" id="{6C2A9D85-AE95-4A31-B4E7-AA0D55585F8B}"/>
              </a:ext>
            </a:extLst>
          </p:cNvPr>
          <p:cNvSpPr txBox="1"/>
          <p:nvPr/>
        </p:nvSpPr>
        <p:spPr>
          <a:xfrm>
            <a:off x="1242283" y="1260737"/>
            <a:ext cx="2170787" cy="646331"/>
          </a:xfrm>
          <a:prstGeom prst="rect">
            <a:avLst/>
          </a:prstGeom>
          <a:noFill/>
        </p:spPr>
        <p:txBody>
          <a:bodyPr wrap="none" rtlCol="0">
            <a:spAutoFit/>
          </a:bodyPr>
          <a:lstStyle/>
          <a:p>
            <a:r>
              <a:rPr lang="en-US" sz="3600" b="1" dirty="0">
                <a:ln w="19050">
                  <a:noFill/>
                </a:ln>
                <a:solidFill>
                  <a:schemeClr val="tx1">
                    <a:lumMod val="75000"/>
                    <a:lumOff val="25000"/>
                  </a:schemeClr>
                </a:solidFill>
                <a:effectLst/>
                <a:latin typeface="Angelina" panose="00000400000000000000" pitchFamily="2" charset="0"/>
                <a:cs typeface="Arial" panose="020B0604020202020204" pitchFamily="34" charset="0"/>
              </a:rPr>
              <a:t>Bullet Point 2</a:t>
            </a:r>
          </a:p>
        </p:txBody>
      </p:sp>
      <p:sp>
        <p:nvSpPr>
          <p:cNvPr id="12" name="TextBox 11">
            <a:extLst>
              <a:ext uri="{FF2B5EF4-FFF2-40B4-BE49-F238E27FC236}">
                <a16:creationId xmlns:a16="http://schemas.microsoft.com/office/drawing/2014/main" id="{DB86BC58-5E8D-4AD6-B6D2-B5C4C05FA74D}"/>
              </a:ext>
            </a:extLst>
          </p:cNvPr>
          <p:cNvSpPr txBox="1"/>
          <p:nvPr/>
        </p:nvSpPr>
        <p:spPr>
          <a:xfrm>
            <a:off x="1262897" y="1665927"/>
            <a:ext cx="2182008" cy="646331"/>
          </a:xfrm>
          <a:prstGeom prst="rect">
            <a:avLst/>
          </a:prstGeom>
          <a:noFill/>
        </p:spPr>
        <p:txBody>
          <a:bodyPr wrap="none" rtlCol="0">
            <a:spAutoFit/>
          </a:bodyPr>
          <a:lstStyle/>
          <a:p>
            <a:r>
              <a:rPr lang="en-US" sz="3600" b="1" dirty="0">
                <a:ln w="19050">
                  <a:noFill/>
                </a:ln>
                <a:solidFill>
                  <a:schemeClr val="tx1">
                    <a:lumMod val="75000"/>
                    <a:lumOff val="25000"/>
                  </a:schemeClr>
                </a:solidFill>
                <a:effectLst/>
                <a:latin typeface="Angelina" panose="00000400000000000000" pitchFamily="2" charset="0"/>
                <a:cs typeface="Arial" panose="020B0604020202020204" pitchFamily="34" charset="0"/>
              </a:rPr>
              <a:t>Bullet Point 3</a:t>
            </a:r>
          </a:p>
        </p:txBody>
      </p:sp>
      <p:sp>
        <p:nvSpPr>
          <p:cNvPr id="14" name="Rectangle 13">
            <a:extLst>
              <a:ext uri="{FF2B5EF4-FFF2-40B4-BE49-F238E27FC236}">
                <a16:creationId xmlns:a16="http://schemas.microsoft.com/office/drawing/2014/main" id="{4BDA7325-9D3C-4E1B-9BC9-B73FF84E8FC6}"/>
              </a:ext>
            </a:extLst>
          </p:cNvPr>
          <p:cNvSpPr/>
          <p:nvPr/>
        </p:nvSpPr>
        <p:spPr>
          <a:xfrm>
            <a:off x="363838" y="2233003"/>
            <a:ext cx="3844322" cy="523220"/>
          </a:xfrm>
          <a:prstGeom prst="rect">
            <a:avLst/>
          </a:prstGeom>
          <a:noFill/>
        </p:spPr>
        <p:txBody>
          <a:bodyPr wrap="none" lIns="91440" tIns="45720" rIns="91440" bIns="45720">
            <a:spAutoFit/>
          </a:bodyPr>
          <a:lstStyle/>
          <a:p>
            <a:pPr algn="ctr"/>
            <a:r>
              <a:rPr lang="en-US" sz="2800" b="1" dirty="0">
                <a:ln w="9525">
                  <a:noFill/>
                  <a:prstDash val="solid"/>
                </a:ln>
                <a:solidFill>
                  <a:schemeClr val="bg1">
                    <a:lumMod val="50000"/>
                  </a:schemeClr>
                </a:solidFill>
                <a:latin typeface="Angelina" panose="00000400000000000000" pitchFamily="2" charset="0"/>
                <a:cs typeface="Arial" panose="020B0604020202020204" pitchFamily="34" charset="0"/>
              </a:rPr>
              <a:t>Attention: This Is Not for Whiners</a:t>
            </a:r>
          </a:p>
        </p:txBody>
      </p:sp>
      <p:sp>
        <p:nvSpPr>
          <p:cNvPr id="15" name="Rectangle 14">
            <a:extLst>
              <a:ext uri="{FF2B5EF4-FFF2-40B4-BE49-F238E27FC236}">
                <a16:creationId xmlns:a16="http://schemas.microsoft.com/office/drawing/2014/main" id="{B3542507-BE80-453E-AFB8-D48F6217AA98}"/>
              </a:ext>
            </a:extLst>
          </p:cNvPr>
          <p:cNvSpPr/>
          <p:nvPr/>
        </p:nvSpPr>
        <p:spPr>
          <a:xfrm>
            <a:off x="372558" y="2678532"/>
            <a:ext cx="3835602" cy="1200329"/>
          </a:xfrm>
          <a:prstGeom prst="rect">
            <a:avLst/>
          </a:prstGeom>
          <a:noFill/>
        </p:spPr>
        <p:txBody>
          <a:bodyPr wrap="none" lIns="91440" tIns="45720" rIns="91440" bIns="45720">
            <a:spAutoFit/>
          </a:bodyPr>
          <a:lstStyle/>
          <a:p>
            <a:pPr algn="ctr"/>
            <a:r>
              <a:rPr lang="en-US" sz="2400" b="1" dirty="0">
                <a:ln w="9525">
                  <a:noFill/>
                  <a:prstDash val="solid"/>
                </a:ln>
                <a:solidFill>
                  <a:schemeClr val="tx1">
                    <a:lumMod val="75000"/>
                    <a:lumOff val="25000"/>
                  </a:schemeClr>
                </a:solidFill>
              </a:rPr>
              <a:t>Discover the </a:t>
            </a:r>
            <a:r>
              <a:rPr lang="en-US" sz="2400" b="1" u="sng" dirty="0">
                <a:ln w="9525">
                  <a:noFill/>
                  <a:prstDash val="solid"/>
                </a:ln>
                <a:solidFill>
                  <a:srgbClr val="00B050"/>
                </a:solidFill>
              </a:rPr>
              <a:t>Secret Method</a:t>
            </a:r>
          </a:p>
          <a:p>
            <a:pPr algn="ctr"/>
            <a:r>
              <a:rPr lang="en-US" sz="2400" b="1" dirty="0">
                <a:ln w="9525">
                  <a:noFill/>
                  <a:prstDash val="solid"/>
                </a:ln>
                <a:solidFill>
                  <a:schemeClr val="tx1">
                    <a:lumMod val="75000"/>
                    <a:lumOff val="25000"/>
                  </a:schemeClr>
                </a:solidFill>
              </a:rPr>
              <a:t>How you can achieve it with</a:t>
            </a:r>
          </a:p>
          <a:p>
            <a:pPr algn="ctr"/>
            <a:r>
              <a:rPr lang="en-US" sz="2400" b="1" dirty="0">
                <a:ln w="9525">
                  <a:noFill/>
                  <a:prstDash val="solid"/>
                </a:ln>
                <a:solidFill>
                  <a:schemeClr val="tx1">
                    <a:lumMod val="75000"/>
                    <a:lumOff val="25000"/>
                  </a:schemeClr>
                </a:solidFill>
              </a:rPr>
              <a:t>This </a:t>
            </a:r>
            <a:r>
              <a:rPr lang="en-US" sz="2400" b="1" dirty="0">
                <a:ln w="9525">
                  <a:noFill/>
                  <a:prstDash val="solid"/>
                </a:ln>
                <a:solidFill>
                  <a:srgbClr val="00B050"/>
                </a:solidFill>
                <a:effectLst>
                  <a:innerShdw blurRad="63500" dist="50800" dir="13500000">
                    <a:prstClr val="black">
                      <a:alpha val="50000"/>
                    </a:prstClr>
                  </a:innerShdw>
                </a:effectLst>
              </a:rPr>
              <a:t>simple formula!</a:t>
            </a:r>
          </a:p>
        </p:txBody>
      </p:sp>
      <p:sp>
        <p:nvSpPr>
          <p:cNvPr id="16" name="TextBox 15">
            <a:extLst>
              <a:ext uri="{FF2B5EF4-FFF2-40B4-BE49-F238E27FC236}">
                <a16:creationId xmlns:a16="http://schemas.microsoft.com/office/drawing/2014/main" id="{ED20E6C0-B2B4-48A5-AD34-2F0F1AF031C4}"/>
              </a:ext>
            </a:extLst>
          </p:cNvPr>
          <p:cNvSpPr txBox="1"/>
          <p:nvPr/>
        </p:nvSpPr>
        <p:spPr>
          <a:xfrm>
            <a:off x="972208" y="3957483"/>
            <a:ext cx="2763385" cy="338554"/>
          </a:xfrm>
          <a:prstGeom prst="rect">
            <a:avLst/>
          </a:prstGeom>
          <a:noFill/>
        </p:spPr>
        <p:txBody>
          <a:bodyPr wrap="none" rtlCol="0">
            <a:spAutoFit/>
          </a:bodyPr>
          <a:lstStyle/>
          <a:p>
            <a:r>
              <a:rPr lang="en-US" sz="1600" dirty="0">
                <a:ln w="19050">
                  <a:noFill/>
                </a:ln>
                <a:solidFill>
                  <a:schemeClr val="bg2">
                    <a:lumMod val="25000"/>
                  </a:schemeClr>
                </a:solidFill>
                <a:effectLst/>
                <a:latin typeface="Archivo Black" panose="020B0A04020102020204" pitchFamily="34" charset="0"/>
              </a:rPr>
              <a:t>www.YourWebsite.com</a:t>
            </a:r>
          </a:p>
        </p:txBody>
      </p:sp>
      <p:sp>
        <p:nvSpPr>
          <p:cNvPr id="17" name="Arrow: Right 16">
            <a:extLst>
              <a:ext uri="{FF2B5EF4-FFF2-40B4-BE49-F238E27FC236}">
                <a16:creationId xmlns:a16="http://schemas.microsoft.com/office/drawing/2014/main" id="{BC37BFF8-8FFB-480C-8B9C-3302136AF3F5}"/>
              </a:ext>
            </a:extLst>
          </p:cNvPr>
          <p:cNvSpPr/>
          <p:nvPr/>
        </p:nvSpPr>
        <p:spPr>
          <a:xfrm>
            <a:off x="563604" y="4006839"/>
            <a:ext cx="408604" cy="26368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0D74046C-9BD3-4ADF-AA7A-6F39F9528472}"/>
              </a:ext>
            </a:extLst>
          </p:cNvPr>
          <p:cNvSpPr/>
          <p:nvPr/>
        </p:nvSpPr>
        <p:spPr>
          <a:xfrm rot="10800000">
            <a:off x="3723215" y="3994918"/>
            <a:ext cx="408604" cy="26368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96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A717D7-7AAF-4EC4-8E4E-25AB0A2903E7}"/>
              </a:ext>
            </a:extLst>
          </p:cNvPr>
          <p:cNvSpPr txBox="1"/>
          <p:nvPr/>
        </p:nvSpPr>
        <p:spPr>
          <a:xfrm>
            <a:off x="161034" y="652473"/>
            <a:ext cx="4378122" cy="923330"/>
          </a:xfrm>
          <a:prstGeom prst="rect">
            <a:avLst/>
          </a:prstGeom>
          <a:noFill/>
        </p:spPr>
        <p:txBody>
          <a:bodyPr wrap="none" rtlCol="0">
            <a:spAutoFit/>
          </a:bodyPr>
          <a:lstStyle/>
          <a:p>
            <a:r>
              <a:rPr lang="en-US" sz="5400" dirty="0">
                <a:ln w="19050">
                  <a:solidFill>
                    <a:schemeClr val="bg1"/>
                  </a:solidFill>
                </a:ln>
                <a:solidFill>
                  <a:srgbClr val="C00000"/>
                </a:solidFill>
                <a:effectLst>
                  <a:outerShdw blurRad="50800" dist="38100" dir="2700000" algn="tl" rotWithShape="0">
                    <a:prstClr val="black">
                      <a:alpha val="40000"/>
                    </a:prstClr>
                  </a:outerShdw>
                </a:effectLst>
                <a:latin typeface="Archivo Black" panose="020B0A04020102020204" pitchFamily="34" charset="0"/>
              </a:rPr>
              <a:t>Big Benefit</a:t>
            </a:r>
          </a:p>
        </p:txBody>
      </p:sp>
      <p:pic>
        <p:nvPicPr>
          <p:cNvPr id="13" name="Picture 12">
            <a:extLst>
              <a:ext uri="{FF2B5EF4-FFF2-40B4-BE49-F238E27FC236}">
                <a16:creationId xmlns:a16="http://schemas.microsoft.com/office/drawing/2014/main" id="{174CE565-6C50-4197-AA55-13205E20E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71" y="3200713"/>
            <a:ext cx="1731364" cy="371330"/>
          </a:xfrm>
          <a:prstGeom prst="rect">
            <a:avLst/>
          </a:prstGeom>
        </p:spPr>
      </p:pic>
      <p:sp>
        <p:nvSpPr>
          <p:cNvPr id="14" name="Rectangle 13">
            <a:extLst>
              <a:ext uri="{FF2B5EF4-FFF2-40B4-BE49-F238E27FC236}">
                <a16:creationId xmlns:a16="http://schemas.microsoft.com/office/drawing/2014/main" id="{B2E52E7F-0AF1-4E1D-8804-A44B5D1F6178}"/>
              </a:ext>
            </a:extLst>
          </p:cNvPr>
          <p:cNvSpPr/>
          <p:nvPr/>
        </p:nvSpPr>
        <p:spPr>
          <a:xfrm>
            <a:off x="328131" y="1809663"/>
            <a:ext cx="4043928" cy="1815882"/>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The Rest of Your Headline</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Goes Here On Several </a:t>
            </a:r>
            <a:br>
              <a:rPr lang="en-US" sz="2800" b="1" dirty="0">
                <a:ln w="9525">
                  <a:solidFill>
                    <a:schemeClr val="bg1"/>
                  </a:solidFill>
                  <a:prstDash val="solid"/>
                </a:ln>
                <a:effectLst>
                  <a:outerShdw blurRad="12700" dist="38100" dir="2700000" algn="tl" rotWithShape="0">
                    <a:schemeClr val="bg1">
                      <a:lumMod val="50000"/>
                    </a:schemeClr>
                  </a:outerShdw>
                </a:effectLst>
              </a:rPr>
            </a:br>
            <a:r>
              <a:rPr lang="en-US" sz="2800" b="1" dirty="0">
                <a:ln w="9525">
                  <a:solidFill>
                    <a:schemeClr val="bg1"/>
                  </a:solidFill>
                  <a:prstDash val="solid"/>
                </a:ln>
                <a:solidFill>
                  <a:srgbClr val="C00000"/>
                </a:solidFill>
                <a:effectLst>
                  <a:outerShdw blurRad="12700" dist="38100" dir="2700000" algn="tl" rotWithShape="0">
                    <a:schemeClr val="bg1">
                      <a:lumMod val="50000"/>
                    </a:schemeClr>
                  </a:outerShdw>
                </a:effectLst>
              </a:rPr>
              <a:t>Lines of Text </a:t>
            </a:r>
            <a:r>
              <a:rPr lang="en-US" sz="2800" b="1" dirty="0">
                <a:ln w="9525">
                  <a:solidFill>
                    <a:schemeClr val="bg1"/>
                  </a:solidFill>
                  <a:prstDash val="solid"/>
                </a:ln>
                <a:effectLst>
                  <a:outerShdw blurRad="12700" dist="38100" dir="2700000" algn="tl" rotWithShape="0">
                    <a:schemeClr val="bg1">
                      <a:lumMod val="50000"/>
                    </a:schemeClr>
                  </a:outerShdw>
                </a:effectLst>
              </a:rPr>
              <a:t>With Some </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Text Being Highlighted…</a:t>
            </a:r>
          </a:p>
        </p:txBody>
      </p:sp>
    </p:spTree>
    <p:extLst>
      <p:ext uri="{BB962C8B-B14F-4D97-AF65-F5344CB8AC3E}">
        <p14:creationId xmlns:p14="http://schemas.microsoft.com/office/powerpoint/2010/main" val="3455438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730C34-9FBE-4B3C-BB06-2A2283BDDFD8}"/>
              </a:ext>
            </a:extLst>
          </p:cNvPr>
          <p:cNvSpPr/>
          <p:nvPr/>
        </p:nvSpPr>
        <p:spPr>
          <a:xfrm>
            <a:off x="1056807" y="509666"/>
            <a:ext cx="3185409" cy="524124"/>
          </a:xfrm>
          <a:prstGeom prst="roundRect">
            <a:avLst/>
          </a:prstGeom>
          <a:gradFill>
            <a:gsLst>
              <a:gs pos="0">
                <a:srgbClr val="FF0000">
                  <a:alpha val="20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A095B0D-ED8B-4019-9CD9-3E979E083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27" y="361100"/>
            <a:ext cx="1012616" cy="821256"/>
          </a:xfrm>
          <a:prstGeom prst="rect">
            <a:avLst/>
          </a:prstGeom>
          <a:effectLst>
            <a:glow rad="63500">
              <a:schemeClr val="bg1">
                <a:alpha val="40000"/>
              </a:schemeClr>
            </a:glow>
          </a:effectLst>
        </p:spPr>
      </p:pic>
      <p:sp>
        <p:nvSpPr>
          <p:cNvPr id="10" name="Rectangle 9">
            <a:extLst>
              <a:ext uri="{FF2B5EF4-FFF2-40B4-BE49-F238E27FC236}">
                <a16:creationId xmlns:a16="http://schemas.microsoft.com/office/drawing/2014/main" id="{E9998259-E30A-4906-B988-B5BE8D64D37C}"/>
              </a:ext>
            </a:extLst>
          </p:cNvPr>
          <p:cNvSpPr/>
          <p:nvPr/>
        </p:nvSpPr>
        <p:spPr>
          <a:xfrm>
            <a:off x="1752203" y="455443"/>
            <a:ext cx="1702710" cy="400110"/>
          </a:xfrm>
          <a:prstGeom prst="rect">
            <a:avLst/>
          </a:prstGeom>
          <a:noFill/>
        </p:spPr>
        <p:txBody>
          <a:bodyPr wrap="none" lIns="91440" tIns="45720" rIns="91440" bIns="45720">
            <a:spAutoFit/>
          </a:bodyPr>
          <a:lstStyle/>
          <a:p>
            <a:pPr algn="ctr"/>
            <a:r>
              <a:rPr lang="en-US" sz="2000" dirty="0">
                <a:ln w="9525">
                  <a:noFill/>
                  <a:prstDash val="solid"/>
                </a:ln>
                <a:solidFill>
                  <a:schemeClr val="bg1"/>
                </a:solidFill>
                <a:latin typeface="+mj-lt"/>
                <a:cs typeface="Arial" panose="020B0604020202020204" pitchFamily="34" charset="0"/>
              </a:rPr>
              <a:t>LIMITED TIME OFFER</a:t>
            </a:r>
          </a:p>
        </p:txBody>
      </p:sp>
      <p:sp>
        <p:nvSpPr>
          <p:cNvPr id="11" name="Rectangle 10">
            <a:extLst>
              <a:ext uri="{FF2B5EF4-FFF2-40B4-BE49-F238E27FC236}">
                <a16:creationId xmlns:a16="http://schemas.microsoft.com/office/drawing/2014/main" id="{7B99F4E8-D952-4844-85A1-D1C78BA7E225}"/>
              </a:ext>
            </a:extLst>
          </p:cNvPr>
          <p:cNvSpPr/>
          <p:nvPr/>
        </p:nvSpPr>
        <p:spPr>
          <a:xfrm>
            <a:off x="1420156" y="702893"/>
            <a:ext cx="2366803" cy="400110"/>
          </a:xfrm>
          <a:prstGeom prst="rect">
            <a:avLst/>
          </a:prstGeom>
          <a:noFill/>
        </p:spPr>
        <p:txBody>
          <a:bodyPr wrap="none" lIns="91440" tIns="45720" rIns="91440" bIns="45720">
            <a:spAutoFit/>
          </a:bodyPr>
          <a:lstStyle/>
          <a:p>
            <a:pPr algn="ctr"/>
            <a:r>
              <a:rPr lang="en-US" sz="2000" dirty="0">
                <a:ln w="9525">
                  <a:noFill/>
                  <a:prstDash val="solid"/>
                </a:ln>
                <a:effectLst>
                  <a:glow rad="63500">
                    <a:schemeClr val="bg1">
                      <a:alpha val="40000"/>
                    </a:schemeClr>
                  </a:glow>
                  <a:outerShdw blurRad="50800" dist="38100" dir="2700000" algn="tl" rotWithShape="0">
                    <a:prstClr val="black">
                      <a:alpha val="40000"/>
                    </a:prstClr>
                  </a:outerShdw>
                </a:effectLst>
                <a:latin typeface="+mj-lt"/>
                <a:cs typeface="Arial" panose="020B0604020202020204" pitchFamily="34" charset="0"/>
              </a:rPr>
              <a:t>GET IT BEFORE IT’S TOO LATE!</a:t>
            </a:r>
          </a:p>
        </p:txBody>
      </p:sp>
      <p:sp>
        <p:nvSpPr>
          <p:cNvPr id="12" name="Rectangle 11">
            <a:extLst>
              <a:ext uri="{FF2B5EF4-FFF2-40B4-BE49-F238E27FC236}">
                <a16:creationId xmlns:a16="http://schemas.microsoft.com/office/drawing/2014/main" id="{CDEF4519-D6E1-4318-B61D-DAE04C2D6D95}"/>
              </a:ext>
            </a:extLst>
          </p:cNvPr>
          <p:cNvSpPr/>
          <p:nvPr/>
        </p:nvSpPr>
        <p:spPr>
          <a:xfrm>
            <a:off x="411616" y="1197850"/>
            <a:ext cx="3830600" cy="830997"/>
          </a:xfrm>
          <a:prstGeom prst="rect">
            <a:avLst/>
          </a:prstGeom>
          <a:noFill/>
        </p:spPr>
        <p:txBody>
          <a:bodyPr wrap="none" lIns="91440" tIns="45720" rIns="91440" bIns="45720">
            <a:spAutoFit/>
          </a:bodyPr>
          <a:lstStyle/>
          <a:p>
            <a:pPr algn="ctr"/>
            <a:r>
              <a:rPr lang="en-US" sz="4800" dirty="0">
                <a:ln w="9525">
                  <a:noFill/>
                  <a:prstDash val="solid"/>
                </a:ln>
                <a:gradFill flip="none" rotWithShape="1">
                  <a:gsLst>
                    <a:gs pos="0">
                      <a:schemeClr val="tx1"/>
                    </a:gs>
                    <a:gs pos="61000">
                      <a:srgbClr val="FF0000"/>
                    </a:gs>
                  </a:gsLst>
                  <a:path path="rect">
                    <a:fillToRect l="100000" t="100000"/>
                  </a:path>
                  <a:tileRect r="-100000" b="-100000"/>
                </a:gradFill>
                <a:effectLst>
                  <a:glow rad="63500">
                    <a:schemeClr val="bg1">
                      <a:alpha val="40000"/>
                    </a:schemeClr>
                  </a:glow>
                  <a:outerShdw blurRad="50800" dist="38100" dir="2700000" algn="tl" rotWithShape="0">
                    <a:prstClr val="black">
                      <a:alpha val="40000"/>
                    </a:prstClr>
                  </a:outerShdw>
                </a:effectLst>
                <a:latin typeface="+mj-lt"/>
                <a:cs typeface="Arial" panose="020B0604020202020204" pitchFamily="34" charset="0"/>
              </a:rPr>
              <a:t>BIG UNIQUE BENEFIT</a:t>
            </a:r>
          </a:p>
        </p:txBody>
      </p:sp>
      <p:sp>
        <p:nvSpPr>
          <p:cNvPr id="13" name="Rectangle 12">
            <a:extLst>
              <a:ext uri="{FF2B5EF4-FFF2-40B4-BE49-F238E27FC236}">
                <a16:creationId xmlns:a16="http://schemas.microsoft.com/office/drawing/2014/main" id="{CEDB9DB9-4769-4833-9BE2-F2FA8A236024}"/>
              </a:ext>
            </a:extLst>
          </p:cNvPr>
          <p:cNvSpPr/>
          <p:nvPr/>
        </p:nvSpPr>
        <p:spPr>
          <a:xfrm>
            <a:off x="423325" y="2081508"/>
            <a:ext cx="3818891"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E99936-2DAE-4ECF-A5E1-0F86ED3745A9}"/>
              </a:ext>
            </a:extLst>
          </p:cNvPr>
          <p:cNvSpPr/>
          <p:nvPr/>
        </p:nvSpPr>
        <p:spPr>
          <a:xfrm>
            <a:off x="756742" y="2297838"/>
            <a:ext cx="3140347" cy="1015663"/>
          </a:xfrm>
          <a:prstGeom prst="rect">
            <a:avLst/>
          </a:prstGeom>
          <a:noFill/>
        </p:spPr>
        <p:txBody>
          <a:bodyPr wrap="none" lIns="91440" tIns="45720" rIns="91440" bIns="45720">
            <a:spAutoFit/>
          </a:bodyPr>
          <a:lstStyle/>
          <a:p>
            <a:pPr algn="ctr"/>
            <a:r>
              <a:rPr lang="en-US" sz="2000" b="1" dirty="0">
                <a:ln w="9525">
                  <a:noFill/>
                  <a:prstDash val="solid"/>
                </a:ln>
                <a:effectLst>
                  <a:glow rad="63500">
                    <a:schemeClr val="bg1">
                      <a:alpha val="40000"/>
                    </a:schemeClr>
                  </a:glow>
                </a:effectLst>
                <a:latin typeface="+mj-lt"/>
                <a:cs typeface="Arial" panose="020B0604020202020204" pitchFamily="34" charset="0"/>
              </a:rPr>
              <a:t>Discover this incredible tool plus </a:t>
            </a:r>
          </a:p>
          <a:p>
            <a:pPr algn="ctr"/>
            <a:r>
              <a:rPr lang="en-US" sz="2000" b="1" dirty="0">
                <a:ln w="9525">
                  <a:noFill/>
                  <a:prstDash val="solid"/>
                </a:ln>
                <a:effectLst>
                  <a:glow rad="63500">
                    <a:schemeClr val="bg1">
                      <a:alpha val="40000"/>
                    </a:schemeClr>
                  </a:glow>
                </a:effectLst>
                <a:latin typeface="+mj-lt"/>
                <a:cs typeface="Arial" panose="020B0604020202020204" pitchFamily="34" charset="0"/>
              </a:rPr>
              <a:t>a whole lot more And achieve </a:t>
            </a:r>
          </a:p>
          <a:p>
            <a:pPr algn="ctr"/>
            <a:r>
              <a:rPr lang="en-US" sz="2000" b="1" dirty="0">
                <a:ln w="9525">
                  <a:noFill/>
                  <a:prstDash val="solid"/>
                </a:ln>
                <a:effectLst>
                  <a:glow rad="63500">
                    <a:schemeClr val="bg1">
                      <a:alpha val="40000"/>
                    </a:schemeClr>
                  </a:glow>
                </a:effectLst>
                <a:latin typeface="+mj-lt"/>
                <a:cs typeface="Arial" panose="020B0604020202020204" pitchFamily="34" charset="0"/>
              </a:rPr>
              <a:t>results in just 3 hours a week!</a:t>
            </a:r>
          </a:p>
        </p:txBody>
      </p:sp>
      <p:pic>
        <p:nvPicPr>
          <p:cNvPr id="16" name="Picture 15">
            <a:extLst>
              <a:ext uri="{FF2B5EF4-FFF2-40B4-BE49-F238E27FC236}">
                <a16:creationId xmlns:a16="http://schemas.microsoft.com/office/drawing/2014/main" id="{CC1DFA1E-55B8-4510-9FBB-AF331D45F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44" y="2928100"/>
            <a:ext cx="3755962" cy="556012"/>
          </a:xfrm>
          <a:prstGeom prst="rect">
            <a:avLst/>
          </a:prstGeom>
        </p:spPr>
      </p:pic>
      <p:pic>
        <p:nvPicPr>
          <p:cNvPr id="18" name="Picture 17">
            <a:extLst>
              <a:ext uri="{FF2B5EF4-FFF2-40B4-BE49-F238E27FC236}">
                <a16:creationId xmlns:a16="http://schemas.microsoft.com/office/drawing/2014/main" id="{9FDC179D-CF8D-48D2-99C7-2AEE80C81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15" y="3198884"/>
            <a:ext cx="406449" cy="570455"/>
          </a:xfrm>
          <a:prstGeom prst="rect">
            <a:avLst/>
          </a:prstGeom>
        </p:spPr>
      </p:pic>
      <p:pic>
        <p:nvPicPr>
          <p:cNvPr id="19" name="Picture 18">
            <a:extLst>
              <a:ext uri="{FF2B5EF4-FFF2-40B4-BE49-F238E27FC236}">
                <a16:creationId xmlns:a16="http://schemas.microsoft.com/office/drawing/2014/main" id="{8D193213-D3E2-4144-84E9-44B8C93DF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18586" y="3238084"/>
            <a:ext cx="443751" cy="604372"/>
          </a:xfrm>
          <a:prstGeom prst="rect">
            <a:avLst/>
          </a:prstGeom>
        </p:spPr>
      </p:pic>
      <p:sp>
        <p:nvSpPr>
          <p:cNvPr id="20" name="TextBox 19">
            <a:extLst>
              <a:ext uri="{FF2B5EF4-FFF2-40B4-BE49-F238E27FC236}">
                <a16:creationId xmlns:a16="http://schemas.microsoft.com/office/drawing/2014/main" id="{BCA1447A-956D-49DD-8D17-442985C9BC1D}"/>
              </a:ext>
            </a:extLst>
          </p:cNvPr>
          <p:cNvSpPr txBox="1"/>
          <p:nvPr/>
        </p:nvSpPr>
        <p:spPr>
          <a:xfrm>
            <a:off x="760460" y="3710881"/>
            <a:ext cx="3132909" cy="369332"/>
          </a:xfrm>
          <a:prstGeom prst="rect">
            <a:avLst/>
          </a:prstGeom>
          <a:noFill/>
        </p:spPr>
        <p:txBody>
          <a:bodyPr wrap="none" rtlCol="0">
            <a:spAutoFit/>
          </a:bodyPr>
          <a:lstStyle/>
          <a:p>
            <a:r>
              <a:rPr lang="en-US" dirty="0">
                <a:ln w="19050">
                  <a:noFill/>
                </a:ln>
                <a:solidFill>
                  <a:srgbClr val="0070C0"/>
                </a:solidFill>
                <a:effectLst>
                  <a:innerShdw blurRad="63500" dist="50800" dir="13500000">
                    <a:prstClr val="black">
                      <a:alpha val="50000"/>
                    </a:prstClr>
                  </a:innerShdw>
                </a:effectLst>
                <a:latin typeface="Archivo Black" panose="020B0A04020102020204" pitchFamily="34" charset="0"/>
              </a:rPr>
              <a:t>WWW.YourWebsite.com</a:t>
            </a:r>
          </a:p>
        </p:txBody>
      </p:sp>
    </p:spTree>
    <p:extLst>
      <p:ext uri="{BB962C8B-B14F-4D97-AF65-F5344CB8AC3E}">
        <p14:creationId xmlns:p14="http://schemas.microsoft.com/office/powerpoint/2010/main" val="1615010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ECF1C8C-BBB8-4F47-BD19-20075E8FB48B}"/>
              </a:ext>
            </a:extLst>
          </p:cNvPr>
          <p:cNvSpPr/>
          <p:nvPr/>
        </p:nvSpPr>
        <p:spPr>
          <a:xfrm>
            <a:off x="427220" y="307300"/>
            <a:ext cx="3680085" cy="427219"/>
          </a:xfrm>
          <a:prstGeom prst="roundRect">
            <a:avLst/>
          </a:prstGeom>
          <a:gradFill flip="none" rotWithShape="1">
            <a:gsLst>
              <a:gs pos="0">
                <a:srgbClr val="C00000">
                  <a:alpha val="73000"/>
                </a:srgbClr>
              </a:gs>
              <a:gs pos="96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8F0FAE2-F596-4D6D-950B-D94F73B0B8F4}"/>
              </a:ext>
            </a:extLst>
          </p:cNvPr>
          <p:cNvSpPr/>
          <p:nvPr/>
        </p:nvSpPr>
        <p:spPr>
          <a:xfrm>
            <a:off x="467067" y="307300"/>
            <a:ext cx="3600409" cy="400110"/>
          </a:xfrm>
          <a:prstGeom prst="rect">
            <a:avLst/>
          </a:prstGeom>
          <a:noFill/>
        </p:spPr>
        <p:txBody>
          <a:bodyPr wrap="none" lIns="91440" tIns="45720" rIns="91440" bIns="45720">
            <a:spAutoFit/>
          </a:bodyPr>
          <a:lstStyle/>
          <a:p>
            <a:pPr algn="ctr"/>
            <a:r>
              <a:rPr lang="en-US" sz="2000" dirty="0">
                <a:ln w="9525">
                  <a:noFill/>
                  <a:prstDash val="solid"/>
                </a:ln>
                <a:solidFill>
                  <a:schemeClr val="bg1"/>
                </a:solidFill>
                <a:latin typeface="+mj-lt"/>
                <a:cs typeface="Arial" panose="020B0604020202020204" pitchFamily="34" charset="0"/>
              </a:rPr>
              <a:t>Get Ready to Receive a </a:t>
            </a:r>
            <a:r>
              <a:rPr lang="en-US" sz="2000" u="sng" dirty="0">
                <a:ln w="9525">
                  <a:noFill/>
                  <a:prstDash val="solid"/>
                </a:ln>
                <a:solidFill>
                  <a:schemeClr val="bg1"/>
                </a:solidFill>
                <a:latin typeface="+mj-lt"/>
                <a:cs typeface="Arial" panose="020B0604020202020204" pitchFamily="34" charset="0"/>
              </a:rPr>
              <a:t>Amazing Results</a:t>
            </a:r>
            <a:r>
              <a:rPr lang="en-US" sz="2000" dirty="0">
                <a:ln w="9525">
                  <a:noFill/>
                  <a:prstDash val="solid"/>
                </a:ln>
                <a:solidFill>
                  <a:schemeClr val="bg1"/>
                </a:solidFill>
                <a:latin typeface="+mj-lt"/>
                <a:cs typeface="Arial" panose="020B0604020202020204" pitchFamily="34" charset="0"/>
              </a:rPr>
              <a:t> Fast!</a:t>
            </a:r>
          </a:p>
        </p:txBody>
      </p:sp>
      <p:sp>
        <p:nvSpPr>
          <p:cNvPr id="9" name="Rectangle 8">
            <a:extLst>
              <a:ext uri="{FF2B5EF4-FFF2-40B4-BE49-F238E27FC236}">
                <a16:creationId xmlns:a16="http://schemas.microsoft.com/office/drawing/2014/main" id="{ACD2AB90-395A-4EDD-A10F-89274C64DC61}"/>
              </a:ext>
            </a:extLst>
          </p:cNvPr>
          <p:cNvSpPr/>
          <p:nvPr/>
        </p:nvSpPr>
        <p:spPr>
          <a:xfrm>
            <a:off x="164891" y="682053"/>
            <a:ext cx="4204741" cy="73451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7BA7274-4E55-447A-B5C7-2526C589CF96}"/>
              </a:ext>
            </a:extLst>
          </p:cNvPr>
          <p:cNvSpPr/>
          <p:nvPr/>
        </p:nvSpPr>
        <p:spPr>
          <a:xfrm>
            <a:off x="454232" y="707410"/>
            <a:ext cx="3626057" cy="707886"/>
          </a:xfrm>
          <a:prstGeom prst="rect">
            <a:avLst/>
          </a:prstGeom>
          <a:noFill/>
        </p:spPr>
        <p:txBody>
          <a:bodyPr wrap="none" lIns="91440" tIns="45720" rIns="91440" bIns="45720">
            <a:spAutoFit/>
          </a:bodyPr>
          <a:lstStyle/>
          <a:p>
            <a:pPr algn="ctr"/>
            <a:r>
              <a:rPr lang="en-US" sz="2000" dirty="0">
                <a:ln w="9525">
                  <a:noFill/>
                  <a:prstDash val="solid"/>
                </a:ln>
                <a:effectLst/>
                <a:latin typeface="+mj-lt"/>
                <a:cs typeface="Arial" panose="020B0604020202020204" pitchFamily="34" charset="0"/>
              </a:rPr>
              <a:t>Sub-Heading of </a:t>
            </a:r>
            <a:r>
              <a:rPr lang="en-US" sz="2000" dirty="0">
                <a:ln w="9525">
                  <a:noFill/>
                  <a:prstDash val="solid"/>
                </a:ln>
                <a:solidFill>
                  <a:srgbClr val="C00000"/>
                </a:solidFill>
                <a:effectLst/>
                <a:latin typeface="+mj-lt"/>
                <a:cs typeface="Arial" panose="020B0604020202020204" pitchFamily="34" charset="0"/>
              </a:rPr>
              <a:t>Explosive Proportions! </a:t>
            </a:r>
            <a:r>
              <a:rPr lang="en-US" sz="2000" dirty="0">
                <a:ln w="9525">
                  <a:noFill/>
                  <a:prstDash val="solid"/>
                </a:ln>
                <a:effectLst/>
                <a:latin typeface="+mj-lt"/>
                <a:cs typeface="Arial" panose="020B0604020202020204" pitchFamily="34" charset="0"/>
              </a:rPr>
              <a:t>Don’t </a:t>
            </a:r>
          </a:p>
          <a:p>
            <a:pPr algn="ctr"/>
            <a:r>
              <a:rPr lang="en-US" sz="2000" dirty="0">
                <a:ln w="9525">
                  <a:noFill/>
                  <a:prstDash val="solid"/>
                </a:ln>
                <a:effectLst/>
                <a:latin typeface="+mj-lt"/>
                <a:cs typeface="Arial" panose="020B0604020202020204" pitchFamily="34" charset="0"/>
              </a:rPr>
              <a:t>Miss Out, Stop Everything and Get Yours Now!</a:t>
            </a:r>
          </a:p>
        </p:txBody>
      </p:sp>
      <p:sp>
        <p:nvSpPr>
          <p:cNvPr id="11" name="Rectangle 10">
            <a:extLst>
              <a:ext uri="{FF2B5EF4-FFF2-40B4-BE49-F238E27FC236}">
                <a16:creationId xmlns:a16="http://schemas.microsoft.com/office/drawing/2014/main" id="{ECD41001-2BF0-4668-B130-6F4321F21351}"/>
              </a:ext>
            </a:extLst>
          </p:cNvPr>
          <p:cNvSpPr/>
          <p:nvPr/>
        </p:nvSpPr>
        <p:spPr>
          <a:xfrm>
            <a:off x="164891" y="1603949"/>
            <a:ext cx="1986198" cy="1371600"/>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1DD480-906B-4666-A27F-92215AFF3865}"/>
              </a:ext>
            </a:extLst>
          </p:cNvPr>
          <p:cNvSpPr/>
          <p:nvPr/>
        </p:nvSpPr>
        <p:spPr>
          <a:xfrm>
            <a:off x="2383434" y="1603949"/>
            <a:ext cx="1986198" cy="1371600"/>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BD2CF0E-FB67-4599-AE4A-F2303761A146}"/>
              </a:ext>
            </a:extLst>
          </p:cNvPr>
          <p:cNvSpPr/>
          <p:nvPr/>
        </p:nvSpPr>
        <p:spPr>
          <a:xfrm>
            <a:off x="483638" y="1622047"/>
            <a:ext cx="1348703" cy="276999"/>
          </a:xfrm>
          <a:prstGeom prst="rect">
            <a:avLst/>
          </a:prstGeom>
          <a:noFill/>
        </p:spPr>
        <p:txBody>
          <a:bodyPr wrap="none" lIns="91440" tIns="45720" rIns="91440" bIns="45720">
            <a:spAutoFit/>
          </a:bodyPr>
          <a:lstStyle/>
          <a:p>
            <a:pPr algn="ctr"/>
            <a:r>
              <a:rPr lang="en-US" sz="1200" dirty="0">
                <a:ln w="9525">
                  <a:noFill/>
                  <a:prstDash val="solid"/>
                </a:ln>
                <a:solidFill>
                  <a:schemeClr val="tx1">
                    <a:lumMod val="50000"/>
                    <a:lumOff val="50000"/>
                  </a:schemeClr>
                </a:solidFill>
                <a:latin typeface="+mj-lt"/>
                <a:cs typeface="Arial" panose="020B0604020202020204" pitchFamily="34" charset="0"/>
              </a:rPr>
              <a:t>- PRODUCT TESTIMONIAL -</a:t>
            </a:r>
          </a:p>
        </p:txBody>
      </p:sp>
      <p:sp>
        <p:nvSpPr>
          <p:cNvPr id="15" name="Rectangle 14">
            <a:extLst>
              <a:ext uri="{FF2B5EF4-FFF2-40B4-BE49-F238E27FC236}">
                <a16:creationId xmlns:a16="http://schemas.microsoft.com/office/drawing/2014/main" id="{3B498E68-96DF-428B-8388-D9DD85E283A9}"/>
              </a:ext>
            </a:extLst>
          </p:cNvPr>
          <p:cNvSpPr/>
          <p:nvPr/>
        </p:nvSpPr>
        <p:spPr>
          <a:xfrm>
            <a:off x="2702181" y="1622047"/>
            <a:ext cx="1348703" cy="276999"/>
          </a:xfrm>
          <a:prstGeom prst="rect">
            <a:avLst/>
          </a:prstGeom>
          <a:noFill/>
        </p:spPr>
        <p:txBody>
          <a:bodyPr wrap="none" lIns="91440" tIns="45720" rIns="91440" bIns="45720">
            <a:spAutoFit/>
          </a:bodyPr>
          <a:lstStyle/>
          <a:p>
            <a:pPr algn="ctr"/>
            <a:r>
              <a:rPr lang="en-US" sz="1200" dirty="0">
                <a:ln w="9525">
                  <a:noFill/>
                  <a:prstDash val="solid"/>
                </a:ln>
                <a:solidFill>
                  <a:schemeClr val="tx1">
                    <a:lumMod val="50000"/>
                    <a:lumOff val="50000"/>
                  </a:schemeClr>
                </a:solidFill>
                <a:latin typeface="+mj-lt"/>
                <a:cs typeface="Arial" panose="020B0604020202020204" pitchFamily="34" charset="0"/>
              </a:rPr>
              <a:t>- PRODUCT TESTIMONIAL -</a:t>
            </a:r>
          </a:p>
        </p:txBody>
      </p:sp>
      <p:sp>
        <p:nvSpPr>
          <p:cNvPr id="16" name="Rectangle 15">
            <a:extLst>
              <a:ext uri="{FF2B5EF4-FFF2-40B4-BE49-F238E27FC236}">
                <a16:creationId xmlns:a16="http://schemas.microsoft.com/office/drawing/2014/main" id="{728CE773-3C0F-499E-A191-CD757F7981E6}"/>
              </a:ext>
            </a:extLst>
          </p:cNvPr>
          <p:cNvSpPr/>
          <p:nvPr/>
        </p:nvSpPr>
        <p:spPr>
          <a:xfrm>
            <a:off x="150900" y="1680613"/>
            <a:ext cx="433132" cy="1015663"/>
          </a:xfrm>
          <a:prstGeom prst="rect">
            <a:avLst/>
          </a:prstGeom>
          <a:noFill/>
        </p:spPr>
        <p:txBody>
          <a:bodyPr wrap="none" lIns="91440" tIns="45720" rIns="91440" bIns="45720">
            <a:spAutoFit/>
          </a:bodyPr>
          <a:lstStyle/>
          <a:p>
            <a:pPr algn="ctr"/>
            <a:r>
              <a:rPr lang="en-US" sz="6000" dirty="0">
                <a:ln w="9525">
                  <a:noFill/>
                  <a:prstDash val="solid"/>
                </a:ln>
                <a:solidFill>
                  <a:schemeClr val="tx1">
                    <a:lumMod val="50000"/>
                    <a:lumOff val="50000"/>
                  </a:schemeClr>
                </a:solidFill>
                <a:latin typeface="+mj-lt"/>
                <a:cs typeface="Arial" panose="020B0604020202020204" pitchFamily="34" charset="0"/>
              </a:rPr>
              <a:t>“</a:t>
            </a:r>
          </a:p>
        </p:txBody>
      </p:sp>
      <p:sp>
        <p:nvSpPr>
          <p:cNvPr id="17" name="Rectangle 16">
            <a:extLst>
              <a:ext uri="{FF2B5EF4-FFF2-40B4-BE49-F238E27FC236}">
                <a16:creationId xmlns:a16="http://schemas.microsoft.com/office/drawing/2014/main" id="{84F11F85-43DC-4DCB-BE0B-1D94CDABDD9A}"/>
              </a:ext>
            </a:extLst>
          </p:cNvPr>
          <p:cNvSpPr/>
          <p:nvPr/>
        </p:nvSpPr>
        <p:spPr>
          <a:xfrm>
            <a:off x="2469836" y="1685115"/>
            <a:ext cx="433132" cy="1015663"/>
          </a:xfrm>
          <a:prstGeom prst="rect">
            <a:avLst/>
          </a:prstGeom>
          <a:noFill/>
        </p:spPr>
        <p:txBody>
          <a:bodyPr wrap="none" lIns="91440" tIns="45720" rIns="91440" bIns="45720">
            <a:spAutoFit/>
          </a:bodyPr>
          <a:lstStyle/>
          <a:p>
            <a:pPr algn="ctr"/>
            <a:r>
              <a:rPr lang="en-US" sz="6000" dirty="0">
                <a:ln w="9525">
                  <a:noFill/>
                  <a:prstDash val="solid"/>
                </a:ln>
                <a:solidFill>
                  <a:schemeClr val="tx1">
                    <a:lumMod val="50000"/>
                    <a:lumOff val="50000"/>
                  </a:schemeClr>
                </a:solidFill>
                <a:latin typeface="+mj-lt"/>
                <a:cs typeface="Arial" panose="020B0604020202020204" pitchFamily="34" charset="0"/>
              </a:rPr>
              <a:t>“</a:t>
            </a:r>
          </a:p>
        </p:txBody>
      </p:sp>
      <p:sp>
        <p:nvSpPr>
          <p:cNvPr id="18" name="Rectangle 17">
            <a:extLst>
              <a:ext uri="{FF2B5EF4-FFF2-40B4-BE49-F238E27FC236}">
                <a16:creationId xmlns:a16="http://schemas.microsoft.com/office/drawing/2014/main" id="{642C97CB-09B6-4D7B-93D3-B9D0DDE61CFC}"/>
              </a:ext>
            </a:extLst>
          </p:cNvPr>
          <p:cNvSpPr/>
          <p:nvPr/>
        </p:nvSpPr>
        <p:spPr>
          <a:xfrm>
            <a:off x="457795" y="1917144"/>
            <a:ext cx="1617751" cy="769441"/>
          </a:xfrm>
          <a:prstGeom prst="rect">
            <a:avLst/>
          </a:prstGeom>
          <a:noFill/>
        </p:spPr>
        <p:txBody>
          <a:bodyPr wrap="none" lIns="91440" tIns="45720" rIns="91440" bIns="45720">
            <a:spAutoFit/>
          </a:bodyPr>
          <a:lstStyle/>
          <a:p>
            <a:pPr algn="r"/>
            <a:r>
              <a:rPr lang="en-US" sz="1100" dirty="0">
                <a:ln w="9525">
                  <a:noFill/>
                  <a:prstDash val="solid"/>
                </a:ln>
                <a:solidFill>
                  <a:schemeClr val="tx1">
                    <a:lumMod val="65000"/>
                    <a:lumOff val="35000"/>
                  </a:schemeClr>
                </a:solidFill>
                <a:latin typeface="+mj-lt"/>
                <a:cs typeface="Arial" panose="020B0604020202020204" pitchFamily="34" charset="0"/>
              </a:rPr>
              <a:t>“This is the best product ever, it</a:t>
            </a:r>
          </a:p>
          <a:p>
            <a:pPr algn="r"/>
            <a:r>
              <a:rPr lang="en-US" sz="1100" dirty="0">
                <a:ln w="9525">
                  <a:noFill/>
                  <a:prstDash val="solid"/>
                </a:ln>
                <a:solidFill>
                  <a:schemeClr val="tx1">
                    <a:lumMod val="65000"/>
                    <a:lumOff val="35000"/>
                  </a:schemeClr>
                </a:solidFill>
                <a:latin typeface="+mj-lt"/>
                <a:cs typeface="Arial" panose="020B0604020202020204" pitchFamily="34" charset="0"/>
              </a:rPr>
              <a:t>totally blew me away. Completely</a:t>
            </a:r>
            <a:br>
              <a:rPr lang="en-US" sz="1100" dirty="0">
                <a:ln w="9525">
                  <a:noFill/>
                  <a:prstDash val="solid"/>
                </a:ln>
                <a:solidFill>
                  <a:schemeClr val="tx1">
                    <a:lumMod val="65000"/>
                    <a:lumOff val="35000"/>
                  </a:schemeClr>
                </a:solidFill>
                <a:latin typeface="+mj-lt"/>
                <a:cs typeface="Arial" panose="020B0604020202020204" pitchFamily="34" charset="0"/>
              </a:rPr>
            </a:br>
            <a:r>
              <a:rPr lang="en-US" sz="1100" dirty="0">
                <a:ln w="9525">
                  <a:noFill/>
                  <a:prstDash val="solid"/>
                </a:ln>
                <a:solidFill>
                  <a:schemeClr val="tx1">
                    <a:lumMod val="65000"/>
                    <a:lumOff val="35000"/>
                  </a:schemeClr>
                </a:solidFill>
                <a:latin typeface="+mj-lt"/>
                <a:cs typeface="Arial" panose="020B0604020202020204" pitchFamily="34" charset="0"/>
              </a:rPr>
              <a:t>exceeded my expectations. I </a:t>
            </a:r>
            <a:br>
              <a:rPr lang="en-US" sz="1100" dirty="0">
                <a:ln w="9525">
                  <a:noFill/>
                  <a:prstDash val="solid"/>
                </a:ln>
                <a:solidFill>
                  <a:schemeClr val="tx1">
                    <a:lumMod val="65000"/>
                    <a:lumOff val="35000"/>
                  </a:schemeClr>
                </a:solidFill>
                <a:latin typeface="+mj-lt"/>
                <a:cs typeface="Arial" panose="020B0604020202020204" pitchFamily="34" charset="0"/>
              </a:rPr>
            </a:br>
            <a:r>
              <a:rPr lang="en-US" sz="1100" dirty="0">
                <a:ln w="9525">
                  <a:noFill/>
                  <a:prstDash val="solid"/>
                </a:ln>
                <a:solidFill>
                  <a:schemeClr val="tx1">
                    <a:lumMod val="65000"/>
                    <a:lumOff val="35000"/>
                  </a:schemeClr>
                </a:solidFill>
                <a:latin typeface="+mj-lt"/>
                <a:cs typeface="Arial" panose="020B0604020202020204" pitchFamily="34" charset="0"/>
              </a:rPr>
              <a:t>Highly recommend it to anyone!”</a:t>
            </a:r>
          </a:p>
        </p:txBody>
      </p:sp>
      <p:sp>
        <p:nvSpPr>
          <p:cNvPr id="19" name="Rectangle 18">
            <a:extLst>
              <a:ext uri="{FF2B5EF4-FFF2-40B4-BE49-F238E27FC236}">
                <a16:creationId xmlns:a16="http://schemas.microsoft.com/office/drawing/2014/main" id="{ECFD0B73-5211-4711-A9FF-42F32E0C002B}"/>
              </a:ext>
            </a:extLst>
          </p:cNvPr>
          <p:cNvSpPr/>
          <p:nvPr/>
        </p:nvSpPr>
        <p:spPr>
          <a:xfrm>
            <a:off x="203158" y="2690836"/>
            <a:ext cx="761747" cy="215444"/>
          </a:xfrm>
          <a:prstGeom prst="rect">
            <a:avLst/>
          </a:prstGeom>
        </p:spPr>
        <p:txBody>
          <a:bodyPr wrap="none">
            <a:spAutoFit/>
          </a:bodyPr>
          <a:lstStyle/>
          <a:p>
            <a:r>
              <a:rPr lang="en-US" sz="800" dirty="0">
                <a:ln w="9525">
                  <a:noFill/>
                  <a:prstDash val="solid"/>
                </a:ln>
                <a:solidFill>
                  <a:schemeClr val="tx1">
                    <a:lumMod val="65000"/>
                    <a:lumOff val="35000"/>
                  </a:schemeClr>
                </a:solidFill>
                <a:cs typeface="Arial" panose="020B0604020202020204" pitchFamily="34" charset="0"/>
              </a:rPr>
              <a:t>John Smith, TX</a:t>
            </a:r>
          </a:p>
        </p:txBody>
      </p:sp>
      <p:sp>
        <p:nvSpPr>
          <p:cNvPr id="20" name="Rectangle 19">
            <a:extLst>
              <a:ext uri="{FF2B5EF4-FFF2-40B4-BE49-F238E27FC236}">
                <a16:creationId xmlns:a16="http://schemas.microsoft.com/office/drawing/2014/main" id="{F70516F8-894E-44FA-8688-8897310CDAB7}"/>
              </a:ext>
            </a:extLst>
          </p:cNvPr>
          <p:cNvSpPr/>
          <p:nvPr/>
        </p:nvSpPr>
        <p:spPr>
          <a:xfrm>
            <a:off x="2751881" y="1873117"/>
            <a:ext cx="1617751" cy="769441"/>
          </a:xfrm>
          <a:prstGeom prst="rect">
            <a:avLst/>
          </a:prstGeom>
          <a:noFill/>
        </p:spPr>
        <p:txBody>
          <a:bodyPr wrap="none" lIns="91440" tIns="45720" rIns="91440" bIns="45720">
            <a:spAutoFit/>
          </a:bodyPr>
          <a:lstStyle/>
          <a:p>
            <a:pPr algn="r"/>
            <a:r>
              <a:rPr lang="en-US" sz="1100" dirty="0">
                <a:ln w="9525">
                  <a:noFill/>
                  <a:prstDash val="solid"/>
                </a:ln>
                <a:solidFill>
                  <a:schemeClr val="tx1">
                    <a:lumMod val="65000"/>
                    <a:lumOff val="35000"/>
                  </a:schemeClr>
                </a:solidFill>
                <a:latin typeface="+mj-lt"/>
                <a:cs typeface="Arial" panose="020B0604020202020204" pitchFamily="34" charset="0"/>
              </a:rPr>
              <a:t>“This is the best product ever, it</a:t>
            </a:r>
          </a:p>
          <a:p>
            <a:pPr algn="r"/>
            <a:r>
              <a:rPr lang="en-US" sz="1100" dirty="0">
                <a:ln w="9525">
                  <a:noFill/>
                  <a:prstDash val="solid"/>
                </a:ln>
                <a:solidFill>
                  <a:schemeClr val="tx1">
                    <a:lumMod val="65000"/>
                    <a:lumOff val="35000"/>
                  </a:schemeClr>
                </a:solidFill>
                <a:latin typeface="+mj-lt"/>
                <a:cs typeface="Arial" panose="020B0604020202020204" pitchFamily="34" charset="0"/>
              </a:rPr>
              <a:t>totally blew me away. Completely</a:t>
            </a:r>
            <a:br>
              <a:rPr lang="en-US" sz="1100" dirty="0">
                <a:ln w="9525">
                  <a:noFill/>
                  <a:prstDash val="solid"/>
                </a:ln>
                <a:solidFill>
                  <a:schemeClr val="tx1">
                    <a:lumMod val="65000"/>
                    <a:lumOff val="35000"/>
                  </a:schemeClr>
                </a:solidFill>
                <a:latin typeface="+mj-lt"/>
                <a:cs typeface="Arial" panose="020B0604020202020204" pitchFamily="34" charset="0"/>
              </a:rPr>
            </a:br>
            <a:r>
              <a:rPr lang="en-US" sz="1100" dirty="0">
                <a:ln w="9525">
                  <a:noFill/>
                  <a:prstDash val="solid"/>
                </a:ln>
                <a:solidFill>
                  <a:schemeClr val="tx1">
                    <a:lumMod val="65000"/>
                    <a:lumOff val="35000"/>
                  </a:schemeClr>
                </a:solidFill>
                <a:latin typeface="+mj-lt"/>
                <a:cs typeface="Arial" panose="020B0604020202020204" pitchFamily="34" charset="0"/>
              </a:rPr>
              <a:t>exceeded my expectations. I </a:t>
            </a:r>
            <a:br>
              <a:rPr lang="en-US" sz="1100" dirty="0">
                <a:ln w="9525">
                  <a:noFill/>
                  <a:prstDash val="solid"/>
                </a:ln>
                <a:solidFill>
                  <a:schemeClr val="tx1">
                    <a:lumMod val="65000"/>
                    <a:lumOff val="35000"/>
                  </a:schemeClr>
                </a:solidFill>
                <a:latin typeface="+mj-lt"/>
                <a:cs typeface="Arial" panose="020B0604020202020204" pitchFamily="34" charset="0"/>
              </a:rPr>
            </a:br>
            <a:r>
              <a:rPr lang="en-US" sz="1100" dirty="0">
                <a:ln w="9525">
                  <a:noFill/>
                  <a:prstDash val="solid"/>
                </a:ln>
                <a:solidFill>
                  <a:schemeClr val="tx1">
                    <a:lumMod val="65000"/>
                    <a:lumOff val="35000"/>
                  </a:schemeClr>
                </a:solidFill>
                <a:latin typeface="+mj-lt"/>
                <a:cs typeface="Arial" panose="020B0604020202020204" pitchFamily="34" charset="0"/>
              </a:rPr>
              <a:t>Highly recommend it to anyone!”</a:t>
            </a:r>
          </a:p>
        </p:txBody>
      </p:sp>
      <p:sp>
        <p:nvSpPr>
          <p:cNvPr id="21" name="Rectangle 20">
            <a:extLst>
              <a:ext uri="{FF2B5EF4-FFF2-40B4-BE49-F238E27FC236}">
                <a16:creationId xmlns:a16="http://schemas.microsoft.com/office/drawing/2014/main" id="{DB876125-B1BA-4481-A925-B6BF679A13DC}"/>
              </a:ext>
            </a:extLst>
          </p:cNvPr>
          <p:cNvSpPr/>
          <p:nvPr/>
        </p:nvSpPr>
        <p:spPr>
          <a:xfrm>
            <a:off x="2497244" y="2646809"/>
            <a:ext cx="768159" cy="215444"/>
          </a:xfrm>
          <a:prstGeom prst="rect">
            <a:avLst/>
          </a:prstGeom>
        </p:spPr>
        <p:txBody>
          <a:bodyPr wrap="none">
            <a:spAutoFit/>
          </a:bodyPr>
          <a:lstStyle/>
          <a:p>
            <a:r>
              <a:rPr lang="en-US" sz="800" dirty="0">
                <a:ln w="9525">
                  <a:noFill/>
                  <a:prstDash val="solid"/>
                </a:ln>
                <a:solidFill>
                  <a:schemeClr val="tx1">
                    <a:lumMod val="65000"/>
                    <a:lumOff val="35000"/>
                  </a:schemeClr>
                </a:solidFill>
                <a:cs typeface="Arial" panose="020B0604020202020204" pitchFamily="34" charset="0"/>
              </a:rPr>
              <a:t>Susie Que, CA</a:t>
            </a:r>
          </a:p>
        </p:txBody>
      </p:sp>
      <p:sp>
        <p:nvSpPr>
          <p:cNvPr id="22" name="TextBox 21">
            <a:extLst>
              <a:ext uri="{FF2B5EF4-FFF2-40B4-BE49-F238E27FC236}">
                <a16:creationId xmlns:a16="http://schemas.microsoft.com/office/drawing/2014/main" id="{7100D3DD-807D-459B-8607-944B2650C0D5}"/>
              </a:ext>
            </a:extLst>
          </p:cNvPr>
          <p:cNvSpPr txBox="1"/>
          <p:nvPr/>
        </p:nvSpPr>
        <p:spPr>
          <a:xfrm>
            <a:off x="2314959" y="3482057"/>
            <a:ext cx="2069797" cy="400110"/>
          </a:xfrm>
          <a:prstGeom prst="rect">
            <a:avLst/>
          </a:prstGeom>
          <a:noFill/>
        </p:spPr>
        <p:txBody>
          <a:bodyPr wrap="none" rtlCol="0">
            <a:spAutoFit/>
          </a:bodyPr>
          <a:lstStyle/>
          <a:p>
            <a:r>
              <a:rPr lang="en-US" sz="20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555-555-5555</a:t>
            </a:r>
          </a:p>
        </p:txBody>
      </p:sp>
      <p:sp>
        <p:nvSpPr>
          <p:cNvPr id="23" name="TextBox 22">
            <a:extLst>
              <a:ext uri="{FF2B5EF4-FFF2-40B4-BE49-F238E27FC236}">
                <a16:creationId xmlns:a16="http://schemas.microsoft.com/office/drawing/2014/main" id="{DDDA0441-3983-44FC-8140-0E810CBAD05E}"/>
              </a:ext>
            </a:extLst>
          </p:cNvPr>
          <p:cNvSpPr txBox="1"/>
          <p:nvPr/>
        </p:nvSpPr>
        <p:spPr>
          <a:xfrm>
            <a:off x="2314959" y="3823947"/>
            <a:ext cx="2123145" cy="276999"/>
          </a:xfrm>
          <a:prstGeom prst="rect">
            <a:avLst/>
          </a:prstGeom>
          <a:noFill/>
        </p:spPr>
        <p:txBody>
          <a:bodyPr wrap="none" rtlCol="0">
            <a:spAutoFit/>
          </a:bodyPr>
          <a:lstStyle/>
          <a:p>
            <a:r>
              <a:rPr lang="en-US" sz="12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www.YourWebsite.com</a:t>
            </a:r>
          </a:p>
        </p:txBody>
      </p:sp>
      <p:sp>
        <p:nvSpPr>
          <p:cNvPr id="24" name="Rectangle 23">
            <a:extLst>
              <a:ext uri="{FF2B5EF4-FFF2-40B4-BE49-F238E27FC236}">
                <a16:creationId xmlns:a16="http://schemas.microsoft.com/office/drawing/2014/main" id="{E46F164E-345A-48E6-9B57-D7DA5C58B9B1}"/>
              </a:ext>
            </a:extLst>
          </p:cNvPr>
          <p:cNvSpPr/>
          <p:nvPr/>
        </p:nvSpPr>
        <p:spPr>
          <a:xfrm>
            <a:off x="203158" y="3102295"/>
            <a:ext cx="1947931" cy="1189025"/>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828114-150A-441D-A03D-3ACEA1ADDA32}"/>
              </a:ext>
            </a:extLst>
          </p:cNvPr>
          <p:cNvSpPr txBox="1"/>
          <p:nvPr/>
        </p:nvSpPr>
        <p:spPr>
          <a:xfrm>
            <a:off x="111325" y="3446269"/>
            <a:ext cx="2039764" cy="461665"/>
          </a:xfrm>
          <a:prstGeom prst="rect">
            <a:avLst/>
          </a:prstGeom>
          <a:noFill/>
        </p:spPr>
        <p:txBody>
          <a:bodyPr wrap="square" rtlCol="0">
            <a:spAutoFit/>
          </a:bodyPr>
          <a:lstStyle/>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 Photo of your product </a:t>
            </a:r>
          </a:p>
          <a:p>
            <a:pPr algn="ctr"/>
            <a:r>
              <a:rPr lang="en-US" sz="1200" dirty="0">
                <a:ln w="9525">
                  <a:noFill/>
                </a:ln>
                <a:solidFill>
                  <a:schemeClr val="bg1">
                    <a:lumMod val="50000"/>
                  </a:schemeClr>
                </a:solidFill>
                <a:effectLst/>
                <a:latin typeface="Arial" panose="020B0604020202020204" pitchFamily="34" charset="0"/>
                <a:cs typeface="Arial" panose="020B0604020202020204" pitchFamily="34" charset="0"/>
              </a:rPr>
              <a:t>or service goes here</a:t>
            </a:r>
          </a:p>
        </p:txBody>
      </p:sp>
      <p:sp>
        <p:nvSpPr>
          <p:cNvPr id="26" name="TextBox 25">
            <a:extLst>
              <a:ext uri="{FF2B5EF4-FFF2-40B4-BE49-F238E27FC236}">
                <a16:creationId xmlns:a16="http://schemas.microsoft.com/office/drawing/2014/main" id="{A6AF75BE-9A05-49B6-A123-0F8D6F3CE4B4}"/>
              </a:ext>
            </a:extLst>
          </p:cNvPr>
          <p:cNvSpPr txBox="1"/>
          <p:nvPr/>
        </p:nvSpPr>
        <p:spPr>
          <a:xfrm>
            <a:off x="2333643" y="3251352"/>
            <a:ext cx="2066591" cy="292388"/>
          </a:xfrm>
          <a:prstGeom prst="rect">
            <a:avLst/>
          </a:prstGeom>
          <a:noFill/>
        </p:spPr>
        <p:txBody>
          <a:bodyPr wrap="none" rtlCol="0">
            <a:spAutoFit/>
          </a:bodyPr>
          <a:lstStyle/>
          <a:p>
            <a:r>
              <a:rPr lang="en-US" sz="1300" dirty="0">
                <a:ln w="19050">
                  <a:noFill/>
                </a:ln>
                <a:solidFill>
                  <a:srgbClr val="C00000"/>
                </a:solidFill>
                <a:effectLst>
                  <a:innerShdw blurRad="63500" dist="50800" dir="13500000">
                    <a:prstClr val="black">
                      <a:alpha val="50000"/>
                    </a:prstClr>
                  </a:innerShdw>
                </a:effectLst>
                <a:latin typeface="Archivo Black" panose="020B0A04020102020204" pitchFamily="34" charset="0"/>
              </a:rPr>
              <a:t>Best Business Name</a:t>
            </a:r>
          </a:p>
        </p:txBody>
      </p:sp>
    </p:spTree>
    <p:extLst>
      <p:ext uri="{BB962C8B-B14F-4D97-AF65-F5344CB8AC3E}">
        <p14:creationId xmlns:p14="http://schemas.microsoft.com/office/powerpoint/2010/main" val="4217764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466AD3-5510-423B-A822-4A647EAC4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774" y="322196"/>
            <a:ext cx="1790599" cy="319985"/>
          </a:xfrm>
          <a:prstGeom prst="rect">
            <a:avLst/>
          </a:prstGeom>
        </p:spPr>
      </p:pic>
      <p:sp>
        <p:nvSpPr>
          <p:cNvPr id="5" name="Rectangle 4">
            <a:extLst>
              <a:ext uri="{FF2B5EF4-FFF2-40B4-BE49-F238E27FC236}">
                <a16:creationId xmlns:a16="http://schemas.microsoft.com/office/drawing/2014/main" id="{BB2A09BA-8D76-4907-BD19-290B41534862}"/>
              </a:ext>
            </a:extLst>
          </p:cNvPr>
          <p:cNvSpPr/>
          <p:nvPr/>
        </p:nvSpPr>
        <p:spPr>
          <a:xfrm>
            <a:off x="308264" y="211988"/>
            <a:ext cx="3971921" cy="830997"/>
          </a:xfrm>
          <a:prstGeom prst="rect">
            <a:avLst/>
          </a:prstGeom>
          <a:ln>
            <a:noFill/>
          </a:ln>
          <a:effectLst/>
        </p:spPr>
        <p:txBody>
          <a:bodyPr wrap="none">
            <a:spAutoFit/>
          </a:bodyPr>
          <a:lstStyle/>
          <a:p>
            <a:pPr algn="ctr"/>
            <a:r>
              <a:rPr lang="en-US" sz="2400" dirty="0">
                <a:ln w="9525">
                  <a:noFill/>
                  <a:prstDash val="solid"/>
                </a:ln>
                <a:solidFill>
                  <a:schemeClr val="tx1">
                    <a:lumMod val="95000"/>
                    <a:lumOff val="5000"/>
                  </a:schemeClr>
                </a:solidFill>
              </a:rPr>
              <a:t>This is the big </a:t>
            </a:r>
            <a:r>
              <a:rPr lang="en-US" sz="2400" b="1" dirty="0">
                <a:ln w="9525">
                  <a:noFill/>
                  <a:prstDash val="solid"/>
                </a:ln>
                <a:solidFill>
                  <a:srgbClr val="C00000"/>
                </a:solidFill>
              </a:rPr>
              <a:t>huge benefit </a:t>
            </a:r>
          </a:p>
          <a:p>
            <a:pPr algn="ctr"/>
            <a:r>
              <a:rPr lang="en-US" sz="2400" dirty="0">
                <a:ln w="9525">
                  <a:noFill/>
                  <a:prstDash val="solid"/>
                </a:ln>
                <a:solidFill>
                  <a:schemeClr val="tx1">
                    <a:lumMod val="95000"/>
                    <a:lumOff val="5000"/>
                  </a:schemeClr>
                </a:solidFill>
              </a:rPr>
              <a:t>everyone has been looking for!</a:t>
            </a:r>
          </a:p>
        </p:txBody>
      </p:sp>
      <p:sp>
        <p:nvSpPr>
          <p:cNvPr id="6" name="Rectangle 5">
            <a:extLst>
              <a:ext uri="{FF2B5EF4-FFF2-40B4-BE49-F238E27FC236}">
                <a16:creationId xmlns:a16="http://schemas.microsoft.com/office/drawing/2014/main" id="{51D0DD16-8053-4DAD-899B-C821832ACE48}"/>
              </a:ext>
            </a:extLst>
          </p:cNvPr>
          <p:cNvSpPr/>
          <p:nvPr/>
        </p:nvSpPr>
        <p:spPr>
          <a:xfrm>
            <a:off x="713504" y="948708"/>
            <a:ext cx="3161443" cy="461665"/>
          </a:xfrm>
          <a:prstGeom prst="rect">
            <a:avLst/>
          </a:prstGeom>
          <a:ln>
            <a:noFill/>
          </a:ln>
          <a:effectLst/>
        </p:spPr>
        <p:txBody>
          <a:bodyPr wrap="none">
            <a:spAutoFit/>
          </a:bodyPr>
          <a:lstStyle/>
          <a:p>
            <a:pPr algn="ctr"/>
            <a:r>
              <a:rPr lang="en-US" sz="2400" dirty="0">
                <a:ln w="9525">
                  <a:noFill/>
                  <a:prstDash val="solid"/>
                </a:ln>
                <a:solidFill>
                  <a:srgbClr val="008000"/>
                </a:solidFill>
              </a:rPr>
              <a:t>With these easy steps…</a:t>
            </a:r>
          </a:p>
        </p:txBody>
      </p:sp>
      <p:pic>
        <p:nvPicPr>
          <p:cNvPr id="8" name="Picture 7">
            <a:extLst>
              <a:ext uri="{FF2B5EF4-FFF2-40B4-BE49-F238E27FC236}">
                <a16:creationId xmlns:a16="http://schemas.microsoft.com/office/drawing/2014/main" id="{0DB6E14E-9A99-4FB0-90FA-F4388C729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04" y="1779705"/>
            <a:ext cx="273112" cy="273112"/>
          </a:xfrm>
          <a:prstGeom prst="rect">
            <a:avLst/>
          </a:prstGeom>
        </p:spPr>
      </p:pic>
      <p:sp>
        <p:nvSpPr>
          <p:cNvPr id="9" name="TextBox 8">
            <a:extLst>
              <a:ext uri="{FF2B5EF4-FFF2-40B4-BE49-F238E27FC236}">
                <a16:creationId xmlns:a16="http://schemas.microsoft.com/office/drawing/2014/main" id="{17354760-42B9-4AFE-B27C-F12B52089ED7}"/>
              </a:ext>
            </a:extLst>
          </p:cNvPr>
          <p:cNvSpPr txBox="1"/>
          <p:nvPr/>
        </p:nvSpPr>
        <p:spPr>
          <a:xfrm>
            <a:off x="986616" y="1716206"/>
            <a:ext cx="3288080" cy="400110"/>
          </a:xfrm>
          <a:prstGeom prst="rect">
            <a:avLst/>
          </a:prstGeom>
          <a:noFill/>
        </p:spPr>
        <p:txBody>
          <a:bodyPr wrap="none" rtlCol="0">
            <a:spAutoFit/>
          </a:bodyPr>
          <a:lstStyle/>
          <a:p>
            <a:r>
              <a:rPr lang="en-US" sz="2000" b="1" dirty="0">
                <a:ln w="19050">
                  <a:noFill/>
                </a:ln>
                <a:solidFill>
                  <a:srgbClr val="336699"/>
                </a:solidFill>
                <a:effectLst/>
                <a:latin typeface="Arial" panose="020B0604020202020204" pitchFamily="34" charset="0"/>
                <a:cs typeface="Arial" panose="020B0604020202020204" pitchFamily="34" charset="0"/>
              </a:rPr>
              <a:t>Bullet Point is Everything</a:t>
            </a:r>
          </a:p>
        </p:txBody>
      </p:sp>
      <p:pic>
        <p:nvPicPr>
          <p:cNvPr id="10" name="Picture 9">
            <a:extLst>
              <a:ext uri="{FF2B5EF4-FFF2-40B4-BE49-F238E27FC236}">
                <a16:creationId xmlns:a16="http://schemas.microsoft.com/office/drawing/2014/main" id="{3EF38292-72DE-4327-ADFA-372B55F54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04" y="2149037"/>
            <a:ext cx="273112" cy="273112"/>
          </a:xfrm>
          <a:prstGeom prst="rect">
            <a:avLst/>
          </a:prstGeom>
        </p:spPr>
      </p:pic>
      <p:pic>
        <p:nvPicPr>
          <p:cNvPr id="11" name="Picture 10">
            <a:extLst>
              <a:ext uri="{FF2B5EF4-FFF2-40B4-BE49-F238E27FC236}">
                <a16:creationId xmlns:a16="http://schemas.microsoft.com/office/drawing/2014/main" id="{5A0A3F32-BD7F-4392-B906-ACE64F414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04" y="2525029"/>
            <a:ext cx="273112" cy="273112"/>
          </a:xfrm>
          <a:prstGeom prst="rect">
            <a:avLst/>
          </a:prstGeom>
        </p:spPr>
      </p:pic>
      <p:sp>
        <p:nvSpPr>
          <p:cNvPr id="13" name="TextBox 12">
            <a:extLst>
              <a:ext uri="{FF2B5EF4-FFF2-40B4-BE49-F238E27FC236}">
                <a16:creationId xmlns:a16="http://schemas.microsoft.com/office/drawing/2014/main" id="{B1A8ED81-50A8-438A-9C57-671A4CA7C101}"/>
              </a:ext>
            </a:extLst>
          </p:cNvPr>
          <p:cNvSpPr txBox="1"/>
          <p:nvPr/>
        </p:nvSpPr>
        <p:spPr>
          <a:xfrm>
            <a:off x="986616" y="2461530"/>
            <a:ext cx="3289683" cy="400110"/>
          </a:xfrm>
          <a:prstGeom prst="rect">
            <a:avLst/>
          </a:prstGeom>
          <a:noFill/>
        </p:spPr>
        <p:txBody>
          <a:bodyPr wrap="none" rtlCol="0">
            <a:spAutoFit/>
          </a:bodyPr>
          <a:lstStyle/>
          <a:p>
            <a:r>
              <a:rPr lang="en-US" sz="2000" b="1" dirty="0">
                <a:ln w="19050">
                  <a:noFill/>
                </a:ln>
                <a:solidFill>
                  <a:srgbClr val="336699"/>
                </a:solidFill>
                <a:effectLst/>
                <a:latin typeface="Arial" panose="020B0604020202020204" pitchFamily="34" charset="0"/>
                <a:cs typeface="Arial" panose="020B0604020202020204" pitchFamily="34" charset="0"/>
              </a:rPr>
              <a:t>Bullet Point Long Lasting</a:t>
            </a:r>
          </a:p>
        </p:txBody>
      </p:sp>
      <p:pic>
        <p:nvPicPr>
          <p:cNvPr id="14" name="Picture 13">
            <a:extLst>
              <a:ext uri="{FF2B5EF4-FFF2-40B4-BE49-F238E27FC236}">
                <a16:creationId xmlns:a16="http://schemas.microsoft.com/office/drawing/2014/main" id="{DDEA2271-6B86-4C75-B626-22649B9D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356" y="2155697"/>
            <a:ext cx="1790599" cy="319985"/>
          </a:xfrm>
          <a:prstGeom prst="rect">
            <a:avLst/>
          </a:prstGeom>
        </p:spPr>
      </p:pic>
      <p:sp>
        <p:nvSpPr>
          <p:cNvPr id="15" name="TextBox 14">
            <a:extLst>
              <a:ext uri="{FF2B5EF4-FFF2-40B4-BE49-F238E27FC236}">
                <a16:creationId xmlns:a16="http://schemas.microsoft.com/office/drawing/2014/main" id="{F34D98E9-C435-409D-A267-07F31B35BC62}"/>
              </a:ext>
            </a:extLst>
          </p:cNvPr>
          <p:cNvSpPr txBox="1"/>
          <p:nvPr/>
        </p:nvSpPr>
        <p:spPr>
          <a:xfrm>
            <a:off x="986616" y="2085538"/>
            <a:ext cx="2491388" cy="400110"/>
          </a:xfrm>
          <a:prstGeom prst="rect">
            <a:avLst/>
          </a:prstGeom>
          <a:noFill/>
        </p:spPr>
        <p:txBody>
          <a:bodyPr wrap="none" rtlCol="0">
            <a:spAutoFit/>
          </a:bodyPr>
          <a:lstStyle/>
          <a:p>
            <a:r>
              <a:rPr lang="en-US" sz="2000" b="1" dirty="0">
                <a:ln w="19050">
                  <a:noFill/>
                </a:ln>
                <a:solidFill>
                  <a:srgbClr val="336699"/>
                </a:solidFill>
                <a:effectLst/>
                <a:latin typeface="Arial" panose="020B0604020202020204" pitchFamily="34" charset="0"/>
                <a:cs typeface="Arial" panose="020B0604020202020204" pitchFamily="34" charset="0"/>
              </a:rPr>
              <a:t>Bullet </a:t>
            </a:r>
            <a:r>
              <a:rPr lang="en-US" sz="2000" b="1" dirty="0">
                <a:ln w="19050">
                  <a:noFill/>
                </a:ln>
                <a:solidFill>
                  <a:srgbClr val="C00000"/>
                </a:solidFill>
                <a:effectLst/>
                <a:latin typeface="Arial" panose="020B0604020202020204" pitchFamily="34" charset="0"/>
                <a:cs typeface="Arial" panose="020B0604020202020204" pitchFamily="34" charset="0"/>
              </a:rPr>
              <a:t>Fast Results</a:t>
            </a:r>
          </a:p>
        </p:txBody>
      </p:sp>
      <p:sp>
        <p:nvSpPr>
          <p:cNvPr id="16" name="Rectangle 15">
            <a:extLst>
              <a:ext uri="{FF2B5EF4-FFF2-40B4-BE49-F238E27FC236}">
                <a16:creationId xmlns:a16="http://schemas.microsoft.com/office/drawing/2014/main" id="{56C06F5D-1BEF-46AD-8669-490AF54A432E}"/>
              </a:ext>
            </a:extLst>
          </p:cNvPr>
          <p:cNvSpPr/>
          <p:nvPr/>
        </p:nvSpPr>
        <p:spPr>
          <a:xfrm>
            <a:off x="418044" y="3268355"/>
            <a:ext cx="1575181" cy="954878"/>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937B0FC-21C8-4344-8800-A2A49F8F98A7}"/>
              </a:ext>
            </a:extLst>
          </p:cNvPr>
          <p:cNvSpPr txBox="1"/>
          <p:nvPr/>
        </p:nvSpPr>
        <p:spPr>
          <a:xfrm>
            <a:off x="626189" y="3318305"/>
            <a:ext cx="1158890" cy="861774"/>
          </a:xfrm>
          <a:prstGeom prst="rect">
            <a:avLst/>
          </a:prstGeom>
          <a:noFill/>
        </p:spPr>
        <p:txBody>
          <a:bodyPr wrap="square" rtlCol="0">
            <a:spAutoFit/>
          </a:bodyPr>
          <a:lstStyle/>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 Photo of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your amazing product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or service </a:t>
            </a:r>
          </a:p>
          <a:p>
            <a:pPr algn="ctr"/>
            <a:r>
              <a:rPr lang="en-US" sz="1000" dirty="0">
                <a:ln w="9525">
                  <a:noFill/>
                </a:ln>
                <a:solidFill>
                  <a:schemeClr val="bg1">
                    <a:lumMod val="50000"/>
                  </a:schemeClr>
                </a:solidFill>
                <a:effectLst/>
                <a:latin typeface="Arial" panose="020B0604020202020204" pitchFamily="34" charset="0"/>
                <a:cs typeface="Arial" panose="020B0604020202020204" pitchFamily="34" charset="0"/>
              </a:rPr>
              <a:t>goes here</a:t>
            </a:r>
          </a:p>
        </p:txBody>
      </p:sp>
      <p:sp>
        <p:nvSpPr>
          <p:cNvPr id="18" name="TextBox 17">
            <a:extLst>
              <a:ext uri="{FF2B5EF4-FFF2-40B4-BE49-F238E27FC236}">
                <a16:creationId xmlns:a16="http://schemas.microsoft.com/office/drawing/2014/main" id="{6EE0AD0F-DDC8-4E51-8385-5A0EB712240B}"/>
              </a:ext>
            </a:extLst>
          </p:cNvPr>
          <p:cNvSpPr txBox="1"/>
          <p:nvPr/>
        </p:nvSpPr>
        <p:spPr>
          <a:xfrm>
            <a:off x="2079864" y="3782282"/>
            <a:ext cx="2194832" cy="276999"/>
          </a:xfrm>
          <a:prstGeom prst="rect">
            <a:avLst/>
          </a:prstGeom>
          <a:noFill/>
        </p:spPr>
        <p:txBody>
          <a:bodyPr wrap="none" rtlCol="0">
            <a:spAutoFit/>
          </a:bodyPr>
          <a:lstStyle/>
          <a:p>
            <a:pPr algn="ctr"/>
            <a:r>
              <a:rPr lang="en-US" sz="1200" dirty="0">
                <a:ln w="9525">
                  <a:noFill/>
                </a:ln>
                <a:solidFill>
                  <a:srgbClr val="008000"/>
                </a:solidFill>
                <a:effectLst/>
                <a:latin typeface="Arial" panose="020B0604020202020204" pitchFamily="34" charset="0"/>
                <a:cs typeface="Arial" panose="020B0604020202020204" pitchFamily="34" charset="0"/>
              </a:rPr>
              <a:t>WWW.YOURWEBSITE.COM</a:t>
            </a:r>
          </a:p>
        </p:txBody>
      </p:sp>
      <p:sp>
        <p:nvSpPr>
          <p:cNvPr id="19" name="TextBox 18">
            <a:extLst>
              <a:ext uri="{FF2B5EF4-FFF2-40B4-BE49-F238E27FC236}">
                <a16:creationId xmlns:a16="http://schemas.microsoft.com/office/drawing/2014/main" id="{2EF34E49-188B-4501-8803-5D009F0AFD8C}"/>
              </a:ext>
            </a:extLst>
          </p:cNvPr>
          <p:cNvSpPr txBox="1"/>
          <p:nvPr/>
        </p:nvSpPr>
        <p:spPr>
          <a:xfrm>
            <a:off x="2289660" y="3388669"/>
            <a:ext cx="1781258" cy="400110"/>
          </a:xfrm>
          <a:prstGeom prst="rect">
            <a:avLst/>
          </a:prstGeom>
          <a:noFill/>
        </p:spPr>
        <p:txBody>
          <a:bodyPr wrap="none" rtlCol="0">
            <a:spAutoFit/>
          </a:bodyPr>
          <a:lstStyle/>
          <a:p>
            <a:pPr algn="ctr"/>
            <a:r>
              <a:rPr lang="en-US" sz="2000" dirty="0">
                <a:ln w="9525">
                  <a:noFill/>
                </a:ln>
                <a:solidFill>
                  <a:srgbClr val="008000"/>
                </a:solidFill>
                <a:effectLst/>
                <a:latin typeface="Arial" panose="020B0604020202020204" pitchFamily="34" charset="0"/>
                <a:cs typeface="Arial" panose="020B0604020202020204" pitchFamily="34" charset="0"/>
              </a:rPr>
              <a:t>555-555-5555</a:t>
            </a:r>
          </a:p>
        </p:txBody>
      </p:sp>
    </p:spTree>
    <p:extLst>
      <p:ext uri="{BB962C8B-B14F-4D97-AF65-F5344CB8AC3E}">
        <p14:creationId xmlns:p14="http://schemas.microsoft.com/office/powerpoint/2010/main" val="1555317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17643-A10F-4755-87F4-CFC7B0A3C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453" y="2109675"/>
            <a:ext cx="1767938" cy="318961"/>
          </a:xfrm>
          <a:prstGeom prst="rect">
            <a:avLst/>
          </a:prstGeom>
        </p:spPr>
      </p:pic>
      <p:pic>
        <p:nvPicPr>
          <p:cNvPr id="7" name="Picture 6">
            <a:extLst>
              <a:ext uri="{FF2B5EF4-FFF2-40B4-BE49-F238E27FC236}">
                <a16:creationId xmlns:a16="http://schemas.microsoft.com/office/drawing/2014/main" id="{AA0A4653-664D-4477-8BF2-225C48ADD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183" y="280572"/>
            <a:ext cx="2137615" cy="385656"/>
          </a:xfrm>
          <a:prstGeom prst="rect">
            <a:avLst/>
          </a:prstGeom>
        </p:spPr>
      </p:pic>
      <p:sp>
        <p:nvSpPr>
          <p:cNvPr id="8" name="Rectangle 7">
            <a:extLst>
              <a:ext uri="{FF2B5EF4-FFF2-40B4-BE49-F238E27FC236}">
                <a16:creationId xmlns:a16="http://schemas.microsoft.com/office/drawing/2014/main" id="{0680B691-86CB-4F63-805B-BFA5A986D801}"/>
              </a:ext>
            </a:extLst>
          </p:cNvPr>
          <p:cNvSpPr/>
          <p:nvPr/>
        </p:nvSpPr>
        <p:spPr>
          <a:xfrm>
            <a:off x="489437" y="872624"/>
            <a:ext cx="3623108" cy="1569660"/>
          </a:xfrm>
          <a:prstGeom prst="rect">
            <a:avLst/>
          </a:prstGeom>
          <a:noFill/>
        </p:spPr>
        <p:txBody>
          <a:bodyPr wrap="none" lIns="91440" tIns="45720" rIns="91440" bIns="45720">
            <a:spAutoFit/>
          </a:bodyPr>
          <a:lstStyle/>
          <a:p>
            <a:pPr algn="ctr"/>
            <a:r>
              <a:rPr lang="en-US" sz="2400" b="1" dirty="0">
                <a:ln w="9525">
                  <a:noFill/>
                  <a:prstDash val="solid"/>
                </a:ln>
              </a:rPr>
              <a:t>This is the BIGGEST benefit</a:t>
            </a:r>
          </a:p>
          <a:p>
            <a:pPr algn="ctr"/>
            <a:r>
              <a:rPr lang="en-US" sz="2400" b="1" dirty="0">
                <a:ln w="9525">
                  <a:noFill/>
                  <a:prstDash val="solid"/>
                </a:ln>
              </a:rPr>
              <a:t>That will completely  </a:t>
            </a:r>
          </a:p>
          <a:p>
            <a:pPr algn="ctr"/>
            <a:r>
              <a:rPr lang="en-US" sz="2400" b="1" dirty="0">
                <a:ln w="9525">
                  <a:noFill/>
                  <a:prstDash val="solid"/>
                </a:ln>
                <a:solidFill>
                  <a:srgbClr val="C00000"/>
                </a:solidFill>
                <a:effectLst>
                  <a:innerShdw blurRad="63500" dist="50800" dir="18900000">
                    <a:prstClr val="black">
                      <a:alpha val="50000"/>
                    </a:prstClr>
                  </a:innerShdw>
                </a:effectLst>
              </a:rPr>
              <a:t>CRUSH THE COMPETITION</a:t>
            </a:r>
          </a:p>
          <a:p>
            <a:pPr algn="ctr"/>
            <a:r>
              <a:rPr lang="en-US" sz="2400" b="1" dirty="0">
                <a:ln w="9525">
                  <a:noFill/>
                  <a:prstDash val="solid"/>
                </a:ln>
              </a:rPr>
              <a:t>(and it’s Totally Free)</a:t>
            </a:r>
          </a:p>
        </p:txBody>
      </p:sp>
      <p:sp>
        <p:nvSpPr>
          <p:cNvPr id="9" name="Rectangle 8">
            <a:extLst>
              <a:ext uri="{FF2B5EF4-FFF2-40B4-BE49-F238E27FC236}">
                <a16:creationId xmlns:a16="http://schemas.microsoft.com/office/drawing/2014/main" id="{EB38A662-A497-4CBF-81B9-0FE2EEA1915D}"/>
              </a:ext>
            </a:extLst>
          </p:cNvPr>
          <p:cNvSpPr/>
          <p:nvPr/>
        </p:nvSpPr>
        <p:spPr>
          <a:xfrm>
            <a:off x="206792" y="266119"/>
            <a:ext cx="4188396" cy="400110"/>
          </a:xfrm>
          <a:prstGeom prst="rect">
            <a:avLst/>
          </a:prstGeom>
          <a:ln>
            <a:noFill/>
          </a:ln>
          <a:effectLst/>
        </p:spPr>
        <p:txBody>
          <a:bodyPr wrap="square">
            <a:spAutoFit/>
          </a:bodyPr>
          <a:lstStyle/>
          <a:p>
            <a:pPr algn="ctr"/>
            <a:r>
              <a:rPr lang="en-US" sz="2000" b="1" dirty="0">
                <a:ln w="0"/>
                <a:solidFill>
                  <a:schemeClr val="accent1"/>
                </a:solidFill>
                <a:effectLst>
                  <a:outerShdw blurRad="38100" dist="25400" dir="5400000" algn="ctr" rotWithShape="0">
                    <a:srgbClr val="6E747A">
                      <a:alpha val="43000"/>
                    </a:srgbClr>
                  </a:outerShdw>
                </a:effectLst>
                <a:latin typeface="Myriad Pro" panose="020B0503030403020204" pitchFamily="34" charset="0"/>
              </a:rPr>
              <a:t>The most amazing result goes here</a:t>
            </a:r>
          </a:p>
        </p:txBody>
      </p:sp>
      <p:pic>
        <p:nvPicPr>
          <p:cNvPr id="11" name="Picture 10">
            <a:extLst>
              <a:ext uri="{FF2B5EF4-FFF2-40B4-BE49-F238E27FC236}">
                <a16:creationId xmlns:a16="http://schemas.microsoft.com/office/drawing/2014/main" id="{E8DF61EF-30E6-4AB4-9E8C-452B7F221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68" y="2673266"/>
            <a:ext cx="377602" cy="291482"/>
          </a:xfrm>
          <a:prstGeom prst="rect">
            <a:avLst/>
          </a:prstGeom>
        </p:spPr>
      </p:pic>
      <p:sp>
        <p:nvSpPr>
          <p:cNvPr id="12" name="Rectangle 11">
            <a:extLst>
              <a:ext uri="{FF2B5EF4-FFF2-40B4-BE49-F238E27FC236}">
                <a16:creationId xmlns:a16="http://schemas.microsoft.com/office/drawing/2014/main" id="{8296C5FA-8655-446C-9354-2E8EF84F09E0}"/>
              </a:ext>
            </a:extLst>
          </p:cNvPr>
          <p:cNvSpPr/>
          <p:nvPr/>
        </p:nvSpPr>
        <p:spPr>
          <a:xfrm>
            <a:off x="621024" y="2648680"/>
            <a:ext cx="1733753" cy="338554"/>
          </a:xfrm>
          <a:prstGeom prst="rect">
            <a:avLst/>
          </a:prstGeom>
          <a:ln>
            <a:noFill/>
          </a:ln>
          <a:effectLst/>
        </p:spPr>
        <p:txBody>
          <a:bodyPr wrap="square">
            <a:spAutoFit/>
          </a:bodyPr>
          <a:lstStyle/>
          <a:p>
            <a:r>
              <a:rPr lang="en-US" sz="1600" dirty="0">
                <a:ln w="0"/>
                <a:effectLst>
                  <a:outerShdw blurRad="38100" dist="25400" dir="5400000" algn="ctr" rotWithShape="0">
                    <a:srgbClr val="6E747A">
                      <a:alpha val="43000"/>
                    </a:srgbClr>
                  </a:outerShdw>
                </a:effectLst>
                <a:latin typeface="Myriad Pro" panose="020B0503030403020204" pitchFamily="34" charset="0"/>
              </a:rPr>
              <a:t>No Skills Required</a:t>
            </a:r>
          </a:p>
        </p:txBody>
      </p:sp>
      <p:pic>
        <p:nvPicPr>
          <p:cNvPr id="13" name="Picture 12">
            <a:extLst>
              <a:ext uri="{FF2B5EF4-FFF2-40B4-BE49-F238E27FC236}">
                <a16:creationId xmlns:a16="http://schemas.microsoft.com/office/drawing/2014/main" id="{12ED9C53-4E49-488E-B572-5AD05DA82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71" y="2648681"/>
            <a:ext cx="377602" cy="291482"/>
          </a:xfrm>
          <a:prstGeom prst="rect">
            <a:avLst/>
          </a:prstGeom>
        </p:spPr>
      </p:pic>
      <p:sp>
        <p:nvSpPr>
          <p:cNvPr id="14" name="Rectangle 13">
            <a:extLst>
              <a:ext uri="{FF2B5EF4-FFF2-40B4-BE49-F238E27FC236}">
                <a16:creationId xmlns:a16="http://schemas.microsoft.com/office/drawing/2014/main" id="{F9BF274C-7A1D-4123-ABE6-CE220E0E3204}"/>
              </a:ext>
            </a:extLst>
          </p:cNvPr>
          <p:cNvSpPr/>
          <p:nvPr/>
        </p:nvSpPr>
        <p:spPr>
          <a:xfrm>
            <a:off x="2804591" y="2648679"/>
            <a:ext cx="2870739" cy="338554"/>
          </a:xfrm>
          <a:prstGeom prst="rect">
            <a:avLst/>
          </a:prstGeom>
          <a:ln>
            <a:noFill/>
          </a:ln>
          <a:effectLst/>
        </p:spPr>
        <p:txBody>
          <a:bodyPr wrap="square">
            <a:spAutoFit/>
          </a:bodyPr>
          <a:lstStyle/>
          <a:p>
            <a:r>
              <a:rPr lang="en-US" sz="1600" dirty="0">
                <a:ln w="0"/>
                <a:effectLst>
                  <a:outerShdw blurRad="38100" dist="25400" dir="5400000" algn="ctr" rotWithShape="0">
                    <a:srgbClr val="6E747A">
                      <a:alpha val="43000"/>
                    </a:srgbClr>
                  </a:outerShdw>
                </a:effectLst>
                <a:latin typeface="Myriad Pro" panose="020B0503030403020204" pitchFamily="34" charset="0"/>
              </a:rPr>
              <a:t>No Investment</a:t>
            </a:r>
          </a:p>
        </p:txBody>
      </p:sp>
      <p:pic>
        <p:nvPicPr>
          <p:cNvPr id="15" name="Picture 14">
            <a:extLst>
              <a:ext uri="{FF2B5EF4-FFF2-40B4-BE49-F238E27FC236}">
                <a16:creationId xmlns:a16="http://schemas.microsoft.com/office/drawing/2014/main" id="{D53EA067-341E-453B-9AEC-32F5484E8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68" y="3082226"/>
            <a:ext cx="377602" cy="291482"/>
          </a:xfrm>
          <a:prstGeom prst="rect">
            <a:avLst/>
          </a:prstGeom>
        </p:spPr>
      </p:pic>
      <p:sp>
        <p:nvSpPr>
          <p:cNvPr id="16" name="Rectangle 15">
            <a:extLst>
              <a:ext uri="{FF2B5EF4-FFF2-40B4-BE49-F238E27FC236}">
                <a16:creationId xmlns:a16="http://schemas.microsoft.com/office/drawing/2014/main" id="{783CC93E-6294-4F23-9AE1-AEED28D0C4BE}"/>
              </a:ext>
            </a:extLst>
          </p:cNvPr>
          <p:cNvSpPr/>
          <p:nvPr/>
        </p:nvSpPr>
        <p:spPr>
          <a:xfrm>
            <a:off x="621024" y="3057640"/>
            <a:ext cx="1863147" cy="338554"/>
          </a:xfrm>
          <a:prstGeom prst="rect">
            <a:avLst/>
          </a:prstGeom>
          <a:ln>
            <a:noFill/>
          </a:ln>
          <a:effectLst/>
        </p:spPr>
        <p:txBody>
          <a:bodyPr wrap="square">
            <a:spAutoFit/>
          </a:bodyPr>
          <a:lstStyle/>
          <a:p>
            <a:r>
              <a:rPr lang="en-US" sz="1600" dirty="0">
                <a:ln w="0"/>
                <a:effectLst>
                  <a:outerShdw blurRad="38100" dist="25400" dir="5400000" algn="ctr" rotWithShape="0">
                    <a:srgbClr val="6E747A">
                      <a:alpha val="43000"/>
                    </a:srgbClr>
                  </a:outerShdw>
                </a:effectLst>
                <a:latin typeface="Myriad Pro" panose="020B0503030403020204" pitchFamily="34" charset="0"/>
              </a:rPr>
              <a:t>No Website Needed</a:t>
            </a:r>
          </a:p>
        </p:txBody>
      </p:sp>
      <p:pic>
        <p:nvPicPr>
          <p:cNvPr id="17" name="Picture 16">
            <a:extLst>
              <a:ext uri="{FF2B5EF4-FFF2-40B4-BE49-F238E27FC236}">
                <a16:creationId xmlns:a16="http://schemas.microsoft.com/office/drawing/2014/main" id="{69FCE0A5-B12C-4653-BABD-51F37F55D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71" y="3057641"/>
            <a:ext cx="377602" cy="291482"/>
          </a:xfrm>
          <a:prstGeom prst="rect">
            <a:avLst/>
          </a:prstGeom>
        </p:spPr>
      </p:pic>
      <p:sp>
        <p:nvSpPr>
          <p:cNvPr id="18" name="Rectangle 17">
            <a:extLst>
              <a:ext uri="{FF2B5EF4-FFF2-40B4-BE49-F238E27FC236}">
                <a16:creationId xmlns:a16="http://schemas.microsoft.com/office/drawing/2014/main" id="{8E35FFA4-BBD2-4726-86C9-C73E9808E94E}"/>
              </a:ext>
            </a:extLst>
          </p:cNvPr>
          <p:cNvSpPr/>
          <p:nvPr/>
        </p:nvSpPr>
        <p:spPr>
          <a:xfrm>
            <a:off x="2804591" y="3057639"/>
            <a:ext cx="2870739" cy="338554"/>
          </a:xfrm>
          <a:prstGeom prst="rect">
            <a:avLst/>
          </a:prstGeom>
          <a:ln>
            <a:noFill/>
          </a:ln>
          <a:effectLst/>
        </p:spPr>
        <p:txBody>
          <a:bodyPr wrap="square">
            <a:spAutoFit/>
          </a:bodyPr>
          <a:lstStyle/>
          <a:p>
            <a:r>
              <a:rPr lang="en-US" sz="1600" dirty="0">
                <a:ln w="0"/>
                <a:effectLst>
                  <a:outerShdw blurRad="38100" dist="25400" dir="5400000" algn="ctr" rotWithShape="0">
                    <a:srgbClr val="6E747A">
                      <a:alpha val="43000"/>
                    </a:srgbClr>
                  </a:outerShdw>
                </a:effectLst>
                <a:latin typeface="Myriad Pro" panose="020B0503030403020204" pitchFamily="34" charset="0"/>
              </a:rPr>
              <a:t>No Upfront Cash</a:t>
            </a:r>
          </a:p>
        </p:txBody>
      </p:sp>
      <p:sp>
        <p:nvSpPr>
          <p:cNvPr id="19" name="TextBox 18">
            <a:extLst>
              <a:ext uri="{FF2B5EF4-FFF2-40B4-BE49-F238E27FC236}">
                <a16:creationId xmlns:a16="http://schemas.microsoft.com/office/drawing/2014/main" id="{8793F4B4-E071-4ECE-B0E4-F7568F3C253F}"/>
              </a:ext>
            </a:extLst>
          </p:cNvPr>
          <p:cNvSpPr txBox="1"/>
          <p:nvPr/>
        </p:nvSpPr>
        <p:spPr>
          <a:xfrm>
            <a:off x="325868" y="3679335"/>
            <a:ext cx="4034246" cy="584775"/>
          </a:xfrm>
          <a:prstGeom prst="rect">
            <a:avLst/>
          </a:prstGeom>
          <a:noFill/>
        </p:spPr>
        <p:txBody>
          <a:bodyPr wrap="none" rtlCol="0">
            <a:spAutoFit/>
          </a:bodyPr>
          <a:lstStyle/>
          <a:p>
            <a:r>
              <a:rPr lang="en-US" sz="3200" dirty="0">
                <a:ln w="19050">
                  <a:noFill/>
                </a:ln>
                <a:solidFill>
                  <a:srgbClr val="0099CC"/>
                </a:solidFill>
                <a:effectLst>
                  <a:innerShdw blurRad="63500" dist="50800" dir="13500000">
                    <a:prstClr val="black">
                      <a:alpha val="50000"/>
                    </a:prstClr>
                  </a:innerShdw>
                </a:effectLst>
                <a:latin typeface="Impact" panose="020B0806030902050204" pitchFamily="34" charset="0"/>
              </a:rPr>
              <a:t>www.YourWebsite.com</a:t>
            </a:r>
          </a:p>
        </p:txBody>
      </p:sp>
    </p:spTree>
    <p:extLst>
      <p:ext uri="{BB962C8B-B14F-4D97-AF65-F5344CB8AC3E}">
        <p14:creationId xmlns:p14="http://schemas.microsoft.com/office/powerpoint/2010/main" val="3645335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65D94-55CD-4FF0-8DF3-E85B61D5063D}"/>
              </a:ext>
            </a:extLst>
          </p:cNvPr>
          <p:cNvSpPr/>
          <p:nvPr/>
        </p:nvSpPr>
        <p:spPr>
          <a:xfrm rot="5400000">
            <a:off x="0" y="0"/>
            <a:ext cx="4572000" cy="457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B882ED6-0F06-4EC1-963A-896FEF1B2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0"/>
            <a:ext cx="4572000" cy="4588759"/>
          </a:xfrm>
          <a:prstGeom prst="rect">
            <a:avLst/>
          </a:prstGeom>
        </p:spPr>
      </p:pic>
      <p:pic>
        <p:nvPicPr>
          <p:cNvPr id="13" name="Picture 12">
            <a:extLst>
              <a:ext uri="{FF2B5EF4-FFF2-40B4-BE49-F238E27FC236}">
                <a16:creationId xmlns:a16="http://schemas.microsoft.com/office/drawing/2014/main" id="{FA2FD5D7-6996-4533-AA01-E409DE8E2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69" y="-427215"/>
            <a:ext cx="3147060" cy="2629451"/>
          </a:xfrm>
          <a:prstGeom prst="rect">
            <a:avLst/>
          </a:prstGeom>
        </p:spPr>
      </p:pic>
      <p:sp>
        <p:nvSpPr>
          <p:cNvPr id="14" name="TextBox 13">
            <a:extLst>
              <a:ext uri="{FF2B5EF4-FFF2-40B4-BE49-F238E27FC236}">
                <a16:creationId xmlns:a16="http://schemas.microsoft.com/office/drawing/2014/main" id="{C798F380-E3F5-490D-97C8-70B8A4AB0280}"/>
              </a:ext>
            </a:extLst>
          </p:cNvPr>
          <p:cNvSpPr txBox="1"/>
          <p:nvPr/>
        </p:nvSpPr>
        <p:spPr>
          <a:xfrm>
            <a:off x="1218079" y="644582"/>
            <a:ext cx="2135841" cy="369332"/>
          </a:xfrm>
          <a:prstGeom prst="rect">
            <a:avLst/>
          </a:prstGeom>
          <a:noFill/>
        </p:spPr>
        <p:txBody>
          <a:bodyPr wrap="none" rtlCol="0">
            <a:spAutoFit/>
          </a:bodyPr>
          <a:lstStyle/>
          <a:p>
            <a:r>
              <a:rPr lang="en-US" dirty="0">
                <a:solidFill>
                  <a:srgbClr val="C00000"/>
                </a:solidFill>
              </a:rPr>
              <a:t>Your Company Name</a:t>
            </a:r>
          </a:p>
        </p:txBody>
      </p:sp>
      <p:sp>
        <p:nvSpPr>
          <p:cNvPr id="15" name="Rectangle 14">
            <a:extLst>
              <a:ext uri="{FF2B5EF4-FFF2-40B4-BE49-F238E27FC236}">
                <a16:creationId xmlns:a16="http://schemas.microsoft.com/office/drawing/2014/main" id="{0A64DC6F-1F69-4F82-B13C-5F0D10A1DE24}"/>
              </a:ext>
            </a:extLst>
          </p:cNvPr>
          <p:cNvSpPr/>
          <p:nvPr/>
        </p:nvSpPr>
        <p:spPr>
          <a:xfrm>
            <a:off x="966830" y="829248"/>
            <a:ext cx="2776722" cy="584775"/>
          </a:xfrm>
          <a:prstGeom prst="rect">
            <a:avLst/>
          </a:prstGeom>
          <a:noFill/>
        </p:spPr>
        <p:txBody>
          <a:bodyPr wrap="none" lIns="91440" tIns="45720" rIns="91440" bIns="45720">
            <a:spAutoFit/>
          </a:bodyPr>
          <a:lstStyle/>
          <a:p>
            <a:pPr algn="ctr"/>
            <a:r>
              <a:rPr lang="en-US" sz="3200" b="1" i="1" dirty="0">
                <a:ln w="9525">
                  <a:solidFill>
                    <a:schemeClr val="bg1">
                      <a:lumMod val="50000"/>
                    </a:schemeClr>
                  </a:solidFill>
                  <a:prstDash val="solid"/>
                </a:ln>
                <a:effectLst>
                  <a:outerShdw blurRad="50800" dist="38100" dir="2700000" algn="tl" rotWithShape="0">
                    <a:prstClr val="black">
                      <a:alpha val="40000"/>
                    </a:prstClr>
                  </a:outerShdw>
                </a:effectLst>
              </a:rPr>
              <a:t>Special Headline</a:t>
            </a:r>
          </a:p>
        </p:txBody>
      </p:sp>
      <p:sp>
        <p:nvSpPr>
          <p:cNvPr id="16" name="Rectangle 15">
            <a:extLst>
              <a:ext uri="{FF2B5EF4-FFF2-40B4-BE49-F238E27FC236}">
                <a16:creationId xmlns:a16="http://schemas.microsoft.com/office/drawing/2014/main" id="{B11B0052-28F6-43AF-8967-2A5B24167226}"/>
              </a:ext>
            </a:extLst>
          </p:cNvPr>
          <p:cNvSpPr/>
          <p:nvPr/>
        </p:nvSpPr>
        <p:spPr>
          <a:xfrm>
            <a:off x="1364913" y="1188533"/>
            <a:ext cx="1842171" cy="769441"/>
          </a:xfrm>
          <a:prstGeom prst="rect">
            <a:avLst/>
          </a:prstGeom>
          <a:noFill/>
        </p:spPr>
        <p:txBody>
          <a:bodyPr wrap="none" lIns="91440" tIns="45720" rIns="91440" bIns="45720">
            <a:spAutoFit/>
          </a:bodyPr>
          <a:lstStyle/>
          <a:p>
            <a:pPr algn="ctr"/>
            <a:r>
              <a:rPr lang="en-US" sz="4400" b="1" i="1" dirty="0">
                <a:ln w="9525">
                  <a:solidFill>
                    <a:schemeClr val="bg1">
                      <a:lumMod val="50000"/>
                    </a:schemeClr>
                  </a:solidFill>
                  <a:prstDash val="solid"/>
                </a:ln>
                <a:effectLst>
                  <a:outerShdw blurRad="50800" dist="38100" dir="2700000" algn="tl" rotWithShape="0">
                    <a:prstClr val="black">
                      <a:alpha val="40000"/>
                    </a:prstClr>
                  </a:outerShdw>
                </a:effectLst>
              </a:rPr>
              <a:t>Feature</a:t>
            </a:r>
            <a:endParaRPr lang="en-US" sz="3200" b="1" i="1" dirty="0">
              <a:ln w="9525">
                <a:solidFill>
                  <a:schemeClr val="bg1">
                    <a:lumMod val="50000"/>
                  </a:schemeClr>
                </a:solidFill>
                <a:prstDash val="solid"/>
              </a:ln>
              <a:effectLst>
                <a:outerShdw blurRad="50800" dist="38100" dir="2700000" algn="tl" rotWithShape="0">
                  <a:prstClr val="black">
                    <a:alpha val="40000"/>
                  </a:prstClr>
                </a:outerShdw>
              </a:effectLst>
            </a:endParaRPr>
          </a:p>
        </p:txBody>
      </p:sp>
      <p:sp>
        <p:nvSpPr>
          <p:cNvPr id="17" name="TextBox 16">
            <a:extLst>
              <a:ext uri="{FF2B5EF4-FFF2-40B4-BE49-F238E27FC236}">
                <a16:creationId xmlns:a16="http://schemas.microsoft.com/office/drawing/2014/main" id="{C3B9C7B1-0FE1-4CDC-9CA5-E83BF9280E7C}"/>
              </a:ext>
            </a:extLst>
          </p:cNvPr>
          <p:cNvSpPr txBox="1"/>
          <p:nvPr/>
        </p:nvSpPr>
        <p:spPr>
          <a:xfrm>
            <a:off x="339254" y="2286000"/>
            <a:ext cx="4031873" cy="1200329"/>
          </a:xfrm>
          <a:prstGeom prst="rect">
            <a:avLst/>
          </a:prstGeom>
          <a:noFill/>
        </p:spPr>
        <p:txBody>
          <a:bodyPr wrap="none" rtlCol="0">
            <a:spAutoFit/>
          </a:bodyPr>
          <a:lstStyle/>
          <a:p>
            <a:r>
              <a:rPr lang="en-US" sz="3600" dirty="0">
                <a:ln w="19050">
                  <a:noFill/>
                </a:ln>
                <a:solidFill>
                  <a:schemeClr val="bg1"/>
                </a:solidFill>
                <a:effectLst/>
                <a:latin typeface="Angelina" panose="00000400000000000000" pitchFamily="2" charset="0"/>
                <a:cs typeface="Arial" panose="020B0604020202020204" pitchFamily="34" charset="0"/>
              </a:rPr>
              <a:t>More sub heading and text</a:t>
            </a:r>
          </a:p>
          <a:p>
            <a:r>
              <a:rPr lang="en-US" sz="3600" dirty="0">
                <a:ln w="19050">
                  <a:noFill/>
                </a:ln>
                <a:solidFill>
                  <a:schemeClr val="bg1"/>
                </a:solidFill>
                <a:effectLst/>
                <a:latin typeface="Angelina" panose="00000400000000000000" pitchFamily="2" charset="0"/>
                <a:cs typeface="Arial" panose="020B0604020202020204" pitchFamily="34" charset="0"/>
              </a:rPr>
              <a:t>To describe you feature here</a:t>
            </a:r>
          </a:p>
        </p:txBody>
      </p:sp>
      <p:sp>
        <p:nvSpPr>
          <p:cNvPr id="18" name="TextBox 17">
            <a:extLst>
              <a:ext uri="{FF2B5EF4-FFF2-40B4-BE49-F238E27FC236}">
                <a16:creationId xmlns:a16="http://schemas.microsoft.com/office/drawing/2014/main" id="{75649BB4-0AC7-4C24-9E07-8FBA27B5CF32}"/>
              </a:ext>
            </a:extLst>
          </p:cNvPr>
          <p:cNvSpPr txBox="1"/>
          <p:nvPr/>
        </p:nvSpPr>
        <p:spPr>
          <a:xfrm>
            <a:off x="1900636" y="3659832"/>
            <a:ext cx="2612895" cy="369332"/>
          </a:xfrm>
          <a:prstGeom prst="rect">
            <a:avLst/>
          </a:prstGeom>
          <a:noFill/>
        </p:spPr>
        <p:txBody>
          <a:bodyPr wrap="none" rtlCol="0">
            <a:spAutoFit/>
          </a:bodyPr>
          <a:lstStyle/>
          <a:p>
            <a:r>
              <a:rPr lang="en-US" dirty="0">
                <a:ln w="19050">
                  <a:noFill/>
                </a:ln>
                <a:solidFill>
                  <a:schemeClr val="bg1"/>
                </a:solidFill>
                <a:effectLst/>
                <a:latin typeface="Arial" panose="020B0604020202020204" pitchFamily="34" charset="0"/>
                <a:cs typeface="Arial" panose="020B0604020202020204" pitchFamily="34" charset="0"/>
              </a:rPr>
              <a:t>And that’s how it’s done</a:t>
            </a:r>
          </a:p>
        </p:txBody>
      </p:sp>
      <p:sp>
        <p:nvSpPr>
          <p:cNvPr id="19" name="TextBox 18">
            <a:extLst>
              <a:ext uri="{FF2B5EF4-FFF2-40B4-BE49-F238E27FC236}">
                <a16:creationId xmlns:a16="http://schemas.microsoft.com/office/drawing/2014/main" id="{B438DAE4-AD7B-48E8-A09B-6016FEA0A464}"/>
              </a:ext>
            </a:extLst>
          </p:cNvPr>
          <p:cNvSpPr txBox="1"/>
          <p:nvPr/>
        </p:nvSpPr>
        <p:spPr>
          <a:xfrm>
            <a:off x="2135957" y="3913544"/>
            <a:ext cx="2377574" cy="369332"/>
          </a:xfrm>
          <a:prstGeom prst="rect">
            <a:avLst/>
          </a:prstGeom>
          <a:noFill/>
        </p:spPr>
        <p:txBody>
          <a:bodyPr wrap="none" rtlCol="0">
            <a:spAutoFit/>
          </a:bodyPr>
          <a:lstStyle/>
          <a:p>
            <a:r>
              <a:rPr lang="en-US" dirty="0">
                <a:ln w="19050">
                  <a:noFill/>
                </a:ln>
                <a:solidFill>
                  <a:schemeClr val="bg1"/>
                </a:solidFill>
                <a:effectLst/>
                <a:latin typeface="Arial" panose="020B0604020202020204" pitchFamily="34" charset="0"/>
                <a:cs typeface="Arial" panose="020B0604020202020204" pitchFamily="34" charset="0"/>
              </a:rPr>
              <a:t>Best Company Name</a:t>
            </a:r>
          </a:p>
        </p:txBody>
      </p:sp>
    </p:spTree>
    <p:extLst>
      <p:ext uri="{BB962C8B-B14F-4D97-AF65-F5344CB8AC3E}">
        <p14:creationId xmlns:p14="http://schemas.microsoft.com/office/powerpoint/2010/main" val="835105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F600F-3604-48CB-A40E-38B089B80959}"/>
              </a:ext>
            </a:extLst>
          </p:cNvPr>
          <p:cNvSpPr/>
          <p:nvPr/>
        </p:nvSpPr>
        <p:spPr>
          <a:xfrm>
            <a:off x="0" y="0"/>
            <a:ext cx="4572000" cy="4572000"/>
          </a:xfrm>
          <a:prstGeom prst="rect">
            <a:avLst/>
          </a:prstGeom>
          <a:gradFill>
            <a:gsLst>
              <a:gs pos="0">
                <a:srgbClr val="FFFF00"/>
              </a:gs>
              <a:gs pos="55000">
                <a:srgbClr val="FFC000"/>
              </a:gs>
              <a:gs pos="100000">
                <a:schemeClr val="tx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8AA486F-FAEA-401E-901B-4933FB05C535}"/>
              </a:ext>
            </a:extLst>
          </p:cNvPr>
          <p:cNvSpPr txBox="1"/>
          <p:nvPr/>
        </p:nvSpPr>
        <p:spPr>
          <a:xfrm>
            <a:off x="872643" y="62434"/>
            <a:ext cx="2626040" cy="523220"/>
          </a:xfrm>
          <a:prstGeom prst="rect">
            <a:avLst/>
          </a:prstGeom>
          <a:noFill/>
        </p:spPr>
        <p:txBody>
          <a:bodyPr wrap="none" rtlCol="0">
            <a:spAutoFit/>
          </a:bodyPr>
          <a:lstStyle/>
          <a:p>
            <a:r>
              <a:rPr lang="en-US" sz="2800" dirty="0">
                <a:ln w="19050">
                  <a:noFill/>
                </a:ln>
                <a:solidFill>
                  <a:schemeClr val="bg1"/>
                </a:solidFill>
                <a:effectLst/>
                <a:latin typeface="Angelina" panose="00000400000000000000" pitchFamily="2" charset="0"/>
                <a:cs typeface="Arial" panose="020B0604020202020204" pitchFamily="34" charset="0"/>
              </a:rPr>
              <a:t>Your Business Presents</a:t>
            </a:r>
          </a:p>
        </p:txBody>
      </p:sp>
      <p:sp>
        <p:nvSpPr>
          <p:cNvPr id="5" name="Trapezoid 4">
            <a:extLst>
              <a:ext uri="{FF2B5EF4-FFF2-40B4-BE49-F238E27FC236}">
                <a16:creationId xmlns:a16="http://schemas.microsoft.com/office/drawing/2014/main" id="{2F60FE5B-DF03-41B1-A92F-CC69A033B216}"/>
              </a:ext>
            </a:extLst>
          </p:cNvPr>
          <p:cNvSpPr/>
          <p:nvPr/>
        </p:nvSpPr>
        <p:spPr>
          <a:xfrm>
            <a:off x="524655" y="590676"/>
            <a:ext cx="3402768" cy="1019331"/>
          </a:xfrm>
          <a:prstGeom prst="trapezoid">
            <a:avLst/>
          </a:prstGeom>
          <a:gradFill>
            <a:gsLst>
              <a:gs pos="0">
                <a:srgbClr val="FF0000"/>
              </a:gs>
              <a:gs pos="100000">
                <a:srgbClr val="C00000">
                  <a:alpha val="52000"/>
                </a:srgbClr>
              </a:gs>
            </a:gsLst>
            <a:lin ang="162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apezoid 5">
            <a:extLst>
              <a:ext uri="{FF2B5EF4-FFF2-40B4-BE49-F238E27FC236}">
                <a16:creationId xmlns:a16="http://schemas.microsoft.com/office/drawing/2014/main" id="{C5EC1891-E0AC-4C5F-87B9-D394EE6C7393}"/>
              </a:ext>
            </a:extLst>
          </p:cNvPr>
          <p:cNvSpPr/>
          <p:nvPr/>
        </p:nvSpPr>
        <p:spPr>
          <a:xfrm>
            <a:off x="524655" y="1011836"/>
            <a:ext cx="3402768" cy="598171"/>
          </a:xfrm>
          <a:prstGeom prst="trapezoid">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9A8D9B-76A6-4DC4-BF71-5A843F141CB9}"/>
              </a:ext>
            </a:extLst>
          </p:cNvPr>
          <p:cNvSpPr/>
          <p:nvPr/>
        </p:nvSpPr>
        <p:spPr>
          <a:xfrm>
            <a:off x="775206" y="563727"/>
            <a:ext cx="3347027" cy="461665"/>
          </a:xfrm>
          <a:prstGeom prst="rect">
            <a:avLst/>
          </a:prstGeom>
          <a:ln>
            <a:noFill/>
          </a:ln>
          <a:effectLst/>
        </p:spPr>
        <p:txBody>
          <a:bodyPr wrap="square">
            <a:spAutoFit/>
          </a:bodyPr>
          <a:lstStyle/>
          <a:p>
            <a:r>
              <a:rPr lang="en-US" sz="2400" dirty="0">
                <a:ln w="0"/>
                <a:effectLst>
                  <a:outerShdw blurRad="38100" dist="25400" dir="5400000" algn="ctr" rotWithShape="0">
                    <a:srgbClr val="6E747A">
                      <a:alpha val="43000"/>
                    </a:srgbClr>
                  </a:outerShdw>
                </a:effectLst>
                <a:latin typeface="Myriad Pro" panose="020B0503030403020204" pitchFamily="34" charset="0"/>
              </a:rPr>
              <a:t>This Top Heading Text</a:t>
            </a:r>
          </a:p>
        </p:txBody>
      </p:sp>
      <p:sp>
        <p:nvSpPr>
          <p:cNvPr id="8" name="TextBox 7">
            <a:extLst>
              <a:ext uri="{FF2B5EF4-FFF2-40B4-BE49-F238E27FC236}">
                <a16:creationId xmlns:a16="http://schemas.microsoft.com/office/drawing/2014/main" id="{89E8020B-2ADE-4F42-8096-CFBC08FCFE47}"/>
              </a:ext>
            </a:extLst>
          </p:cNvPr>
          <p:cNvSpPr txBox="1"/>
          <p:nvPr/>
        </p:nvSpPr>
        <p:spPr>
          <a:xfrm>
            <a:off x="580396" y="934493"/>
            <a:ext cx="3291286" cy="707886"/>
          </a:xfrm>
          <a:prstGeom prst="rect">
            <a:avLst/>
          </a:prstGeom>
          <a:noFill/>
        </p:spPr>
        <p:txBody>
          <a:bodyPr wrap="none" rtlCol="0">
            <a:spAutoFit/>
          </a:bodyPr>
          <a:lstStyle/>
          <a:p>
            <a:r>
              <a:rPr lang="en-US" sz="4000" dirty="0">
                <a:ln w="19050">
                  <a:noFill/>
                </a:ln>
                <a:gradFill flip="none" rotWithShape="1">
                  <a:gsLst>
                    <a:gs pos="0">
                      <a:srgbClr val="FFC000"/>
                    </a:gs>
                    <a:gs pos="50000">
                      <a:srgbClr val="FFFF00"/>
                    </a:gs>
                    <a:gs pos="100000">
                      <a:schemeClr val="bg1"/>
                    </a:gs>
                  </a:gsLst>
                  <a:lin ang="16200000" scaled="1"/>
                  <a:tileRect/>
                </a:gradFill>
                <a:effectLst>
                  <a:outerShdw blurRad="50800" dist="38100" dir="2700000" algn="tl" rotWithShape="0">
                    <a:prstClr val="black">
                      <a:alpha val="40000"/>
                    </a:prstClr>
                  </a:outerShdw>
                </a:effectLst>
                <a:latin typeface="Archivo Black" panose="020B0A04020102020204" pitchFamily="34" charset="0"/>
              </a:rPr>
              <a:t>Big Benefit</a:t>
            </a:r>
          </a:p>
        </p:txBody>
      </p:sp>
      <p:sp>
        <p:nvSpPr>
          <p:cNvPr id="9" name="Rectangle 8">
            <a:extLst>
              <a:ext uri="{FF2B5EF4-FFF2-40B4-BE49-F238E27FC236}">
                <a16:creationId xmlns:a16="http://schemas.microsoft.com/office/drawing/2014/main" id="{2266E415-E784-4280-B57C-8EDF96CF81D6}"/>
              </a:ext>
            </a:extLst>
          </p:cNvPr>
          <p:cNvSpPr/>
          <p:nvPr/>
        </p:nvSpPr>
        <p:spPr>
          <a:xfrm>
            <a:off x="815752" y="1796021"/>
            <a:ext cx="2820574" cy="1388363"/>
          </a:xfrm>
          <a:prstGeom prst="rect">
            <a:avLst/>
          </a:prstGeom>
          <a:solidFill>
            <a:schemeClr val="bg1">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381DA7-8330-45C5-97C7-41104F2543AC}"/>
              </a:ext>
            </a:extLst>
          </p:cNvPr>
          <p:cNvSpPr txBox="1"/>
          <p:nvPr/>
        </p:nvSpPr>
        <p:spPr>
          <a:xfrm>
            <a:off x="1054107" y="2181469"/>
            <a:ext cx="2343864" cy="584775"/>
          </a:xfrm>
          <a:prstGeom prst="rect">
            <a:avLst/>
          </a:prstGeom>
          <a:noFill/>
        </p:spPr>
        <p:txBody>
          <a:bodyPr wrap="square" rtlCol="0">
            <a:spAutoFit/>
          </a:bodyPr>
          <a:lstStyle/>
          <a:p>
            <a:pPr algn="ctr"/>
            <a:r>
              <a:rPr lang="en-US" sz="1600" dirty="0">
                <a:ln w="9525">
                  <a:noFill/>
                </a:ln>
                <a:solidFill>
                  <a:schemeClr val="bg1">
                    <a:lumMod val="50000"/>
                  </a:schemeClr>
                </a:solidFill>
                <a:effectLst/>
                <a:latin typeface="Arial" panose="020B0604020202020204" pitchFamily="34" charset="0"/>
                <a:cs typeface="Arial" panose="020B0604020202020204" pitchFamily="34" charset="0"/>
              </a:rPr>
              <a:t> Photo of your product </a:t>
            </a:r>
          </a:p>
          <a:p>
            <a:pPr algn="ctr"/>
            <a:r>
              <a:rPr lang="en-US" sz="1600" dirty="0">
                <a:ln w="9525">
                  <a:noFill/>
                </a:ln>
                <a:solidFill>
                  <a:schemeClr val="bg1">
                    <a:lumMod val="50000"/>
                  </a:schemeClr>
                </a:solidFill>
                <a:effectLst/>
                <a:latin typeface="Arial" panose="020B0604020202020204" pitchFamily="34" charset="0"/>
                <a:cs typeface="Arial" panose="020B0604020202020204" pitchFamily="34" charset="0"/>
              </a:rPr>
              <a:t>or service goes here</a:t>
            </a:r>
          </a:p>
        </p:txBody>
      </p:sp>
      <p:sp>
        <p:nvSpPr>
          <p:cNvPr id="11" name="Rectangle: Rounded Corners 10">
            <a:extLst>
              <a:ext uri="{FF2B5EF4-FFF2-40B4-BE49-F238E27FC236}">
                <a16:creationId xmlns:a16="http://schemas.microsoft.com/office/drawing/2014/main" id="{72C441C3-597D-4BBC-915F-C2F3830D09D1}"/>
              </a:ext>
            </a:extLst>
          </p:cNvPr>
          <p:cNvSpPr/>
          <p:nvPr/>
        </p:nvSpPr>
        <p:spPr>
          <a:xfrm>
            <a:off x="483433" y="3338026"/>
            <a:ext cx="3605134" cy="667062"/>
          </a:xfrm>
          <a:prstGeom prst="round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290544-61F5-4F58-9C30-B07161699140}"/>
              </a:ext>
            </a:extLst>
          </p:cNvPr>
          <p:cNvSpPr/>
          <p:nvPr/>
        </p:nvSpPr>
        <p:spPr>
          <a:xfrm>
            <a:off x="483433" y="3440724"/>
            <a:ext cx="3879240" cy="461665"/>
          </a:xfrm>
          <a:prstGeom prst="rect">
            <a:avLst/>
          </a:prstGeom>
          <a:ln>
            <a:noFill/>
          </a:ln>
          <a:effectLst/>
        </p:spPr>
        <p:txBody>
          <a:bodyPr wrap="square">
            <a:spAutoFit/>
          </a:bodyPr>
          <a:lstStyle/>
          <a:p>
            <a:r>
              <a:rPr lang="en-US" sz="2400" dirty="0">
                <a:ln w="0"/>
                <a:solidFill>
                  <a:schemeClr val="bg1"/>
                </a:solidFill>
                <a:effectLst>
                  <a:outerShdw blurRad="38100" dist="25400" dir="5400000" algn="ctr" rotWithShape="0">
                    <a:srgbClr val="6E747A">
                      <a:alpha val="43000"/>
                    </a:srgbClr>
                  </a:outerShdw>
                </a:effectLst>
                <a:latin typeface="Myriad Pro" panose="020B0503030403020204" pitchFamily="34" charset="0"/>
              </a:rPr>
              <a:t>Name of Our Great Product</a:t>
            </a:r>
          </a:p>
        </p:txBody>
      </p:sp>
      <p:sp>
        <p:nvSpPr>
          <p:cNvPr id="13" name="TextBox 12">
            <a:extLst>
              <a:ext uri="{FF2B5EF4-FFF2-40B4-BE49-F238E27FC236}">
                <a16:creationId xmlns:a16="http://schemas.microsoft.com/office/drawing/2014/main" id="{4FA9C210-F3C8-4D51-9449-87E56EE3DDB4}"/>
              </a:ext>
            </a:extLst>
          </p:cNvPr>
          <p:cNvSpPr txBox="1"/>
          <p:nvPr/>
        </p:nvSpPr>
        <p:spPr>
          <a:xfrm>
            <a:off x="2232898" y="4155227"/>
            <a:ext cx="2339102" cy="369332"/>
          </a:xfrm>
          <a:prstGeom prst="rect">
            <a:avLst/>
          </a:prstGeom>
          <a:noFill/>
        </p:spPr>
        <p:txBody>
          <a:bodyPr wrap="none" rtlCol="0">
            <a:spAutoFit/>
          </a:bodyPr>
          <a:lstStyle/>
          <a:p>
            <a:r>
              <a:rPr lang="en-US" i="1" dirty="0">
                <a:ln w="19050">
                  <a:noFill/>
                </a:ln>
                <a:solidFill>
                  <a:srgbClr val="C00000"/>
                </a:solidFill>
                <a:effectLst/>
                <a:latin typeface="Arial" panose="020B0604020202020204" pitchFamily="34" charset="0"/>
                <a:cs typeface="Arial" panose="020B0604020202020204" pitchFamily="34" charset="0"/>
              </a:rPr>
              <a:t>Just go here to get it</a:t>
            </a:r>
          </a:p>
        </p:txBody>
      </p:sp>
    </p:spTree>
    <p:extLst>
      <p:ext uri="{BB962C8B-B14F-4D97-AF65-F5344CB8AC3E}">
        <p14:creationId xmlns:p14="http://schemas.microsoft.com/office/powerpoint/2010/main" val="991506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60007-ACFB-4F74-A0A7-452B6F844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572000" cy="4646951"/>
          </a:xfrm>
          <a:prstGeom prst="rect">
            <a:avLst/>
          </a:prstGeom>
        </p:spPr>
      </p:pic>
      <p:sp>
        <p:nvSpPr>
          <p:cNvPr id="5" name="Rectangle 4">
            <a:extLst>
              <a:ext uri="{FF2B5EF4-FFF2-40B4-BE49-F238E27FC236}">
                <a16:creationId xmlns:a16="http://schemas.microsoft.com/office/drawing/2014/main" id="{0B70B458-D67C-478E-AF12-A71CBAF9F882}"/>
              </a:ext>
            </a:extLst>
          </p:cNvPr>
          <p:cNvSpPr/>
          <p:nvPr/>
        </p:nvSpPr>
        <p:spPr>
          <a:xfrm rot="16200000">
            <a:off x="-74951" y="0"/>
            <a:ext cx="4646952" cy="4646952"/>
          </a:xfrm>
          <a:prstGeom prst="rect">
            <a:avLst/>
          </a:prstGeom>
          <a:gradFill>
            <a:gsLst>
              <a:gs pos="25000">
                <a:schemeClr val="bg1">
                  <a:alpha val="99000"/>
                </a:schemeClr>
              </a:gs>
              <a:gs pos="61000">
                <a:srgbClr val="A3A3A3"/>
              </a:gs>
              <a:gs pos="100000">
                <a:schemeClr val="tx1">
                  <a:lumMod val="95000"/>
                  <a:lumOff val="5000"/>
                  <a:alpha val="7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E62A13A-DACF-4765-A96C-CC93C7C65AA2}"/>
              </a:ext>
            </a:extLst>
          </p:cNvPr>
          <p:cNvSpPr/>
          <p:nvPr/>
        </p:nvSpPr>
        <p:spPr>
          <a:xfrm>
            <a:off x="-74952" y="1299802"/>
            <a:ext cx="4646952" cy="89191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4409001-F7B1-4306-845C-52C3D6D7099E}"/>
              </a:ext>
            </a:extLst>
          </p:cNvPr>
          <p:cNvSpPr/>
          <p:nvPr/>
        </p:nvSpPr>
        <p:spPr>
          <a:xfrm>
            <a:off x="-74952" y="1371005"/>
            <a:ext cx="4646952" cy="742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C682D61-EB4F-4981-90C8-B84118F0FB4B}"/>
              </a:ext>
            </a:extLst>
          </p:cNvPr>
          <p:cNvSpPr txBox="1"/>
          <p:nvPr/>
        </p:nvSpPr>
        <p:spPr>
          <a:xfrm>
            <a:off x="-1" y="637362"/>
            <a:ext cx="2626040" cy="523220"/>
          </a:xfrm>
          <a:prstGeom prst="rect">
            <a:avLst/>
          </a:prstGeom>
          <a:noFill/>
        </p:spPr>
        <p:txBody>
          <a:bodyPr wrap="none" rtlCol="0">
            <a:spAutoFit/>
          </a:bodyPr>
          <a:lstStyle/>
          <a:p>
            <a:r>
              <a:rPr lang="en-US" sz="2800" b="1" dirty="0">
                <a:ln w="19050">
                  <a:noFill/>
                </a:ln>
                <a:effectLst/>
                <a:latin typeface="Angelina" panose="00000400000000000000" pitchFamily="2" charset="0"/>
                <a:cs typeface="Arial" panose="020B0604020202020204" pitchFamily="34" charset="0"/>
              </a:rPr>
              <a:t>Your Business Presents</a:t>
            </a:r>
          </a:p>
        </p:txBody>
      </p:sp>
      <p:sp>
        <p:nvSpPr>
          <p:cNvPr id="9" name="TextBox 8">
            <a:extLst>
              <a:ext uri="{FF2B5EF4-FFF2-40B4-BE49-F238E27FC236}">
                <a16:creationId xmlns:a16="http://schemas.microsoft.com/office/drawing/2014/main" id="{626152B2-FD85-4B8A-85C2-3664C0BD7BD6}"/>
              </a:ext>
            </a:extLst>
          </p:cNvPr>
          <p:cNvSpPr txBox="1"/>
          <p:nvPr/>
        </p:nvSpPr>
        <p:spPr>
          <a:xfrm>
            <a:off x="-1012886" y="2262920"/>
            <a:ext cx="3917292" cy="892552"/>
          </a:xfrm>
          <a:prstGeom prst="rect">
            <a:avLst/>
          </a:prstGeom>
          <a:noFill/>
        </p:spPr>
        <p:txBody>
          <a:bodyPr wrap="square" rtlCol="0">
            <a:spAutoFit/>
          </a:bodyPr>
          <a:lstStyle/>
          <a:p>
            <a:pPr algn="r"/>
            <a:r>
              <a:rPr lang="en-US" sz="2800" dirty="0">
                <a:ln w="19050">
                  <a:noFill/>
                </a:ln>
                <a:solidFill>
                  <a:srgbClr val="980101"/>
                </a:solidFill>
                <a:effectLst/>
                <a:latin typeface="Archivo Black" panose="020B0A04020102020204" pitchFamily="34" charset="0"/>
              </a:rPr>
              <a:t>With </a:t>
            </a:r>
            <a:r>
              <a:rPr lang="en-US" sz="2400" dirty="0">
                <a:ln w="19050">
                  <a:noFill/>
                </a:ln>
                <a:solidFill>
                  <a:srgbClr val="980101"/>
                </a:solidFill>
                <a:effectLst/>
                <a:latin typeface="Archivo Black" panose="020B0A04020102020204" pitchFamily="34" charset="0"/>
              </a:rPr>
              <a:t>a Really</a:t>
            </a:r>
          </a:p>
          <a:p>
            <a:pPr algn="r"/>
            <a:r>
              <a:rPr lang="en-US" sz="2400" dirty="0">
                <a:ln w="19050">
                  <a:noFill/>
                </a:ln>
                <a:solidFill>
                  <a:srgbClr val="980101"/>
                </a:solidFill>
                <a:effectLst/>
                <a:latin typeface="Archivo Black" panose="020B0A04020102020204" pitchFamily="34" charset="0"/>
              </a:rPr>
              <a:t>Big Result</a:t>
            </a:r>
            <a:endParaRPr lang="en-US" sz="1600" dirty="0">
              <a:ln w="19050">
                <a:noFill/>
              </a:ln>
              <a:solidFill>
                <a:srgbClr val="980101"/>
              </a:solidFill>
              <a:effectLst/>
              <a:latin typeface="Archivo Black" panose="020B0A04020102020204" pitchFamily="34" charset="0"/>
            </a:endParaRPr>
          </a:p>
        </p:txBody>
      </p:sp>
      <p:sp>
        <p:nvSpPr>
          <p:cNvPr id="10" name="TextBox 9">
            <a:extLst>
              <a:ext uri="{FF2B5EF4-FFF2-40B4-BE49-F238E27FC236}">
                <a16:creationId xmlns:a16="http://schemas.microsoft.com/office/drawing/2014/main" id="{8CB7476D-448F-4B04-98F1-071F2128DA36}"/>
              </a:ext>
            </a:extLst>
          </p:cNvPr>
          <p:cNvSpPr txBox="1"/>
          <p:nvPr/>
        </p:nvSpPr>
        <p:spPr>
          <a:xfrm>
            <a:off x="446373" y="3254879"/>
            <a:ext cx="2181046" cy="646331"/>
          </a:xfrm>
          <a:prstGeom prst="rect">
            <a:avLst/>
          </a:prstGeom>
          <a:noFill/>
        </p:spPr>
        <p:txBody>
          <a:bodyPr wrap="none" rtlCol="0">
            <a:spAutoFit/>
          </a:bodyPr>
          <a:lstStyle/>
          <a:p>
            <a:pPr algn="ctr"/>
            <a:r>
              <a:rPr lang="en-US" i="1" dirty="0">
                <a:ln w="19050">
                  <a:noFill/>
                </a:ln>
                <a:solidFill>
                  <a:schemeClr val="bg2">
                    <a:lumMod val="25000"/>
                  </a:schemeClr>
                </a:solidFill>
                <a:effectLst/>
                <a:latin typeface="Arial" panose="020B0604020202020204" pitchFamily="34" charset="0"/>
                <a:cs typeface="Arial" panose="020B0604020202020204" pitchFamily="34" charset="0"/>
              </a:rPr>
              <a:t>Because that’s just </a:t>
            </a:r>
          </a:p>
          <a:p>
            <a:pPr algn="ctr"/>
            <a:r>
              <a:rPr lang="en-US" i="1" dirty="0">
                <a:ln w="19050">
                  <a:noFill/>
                </a:ln>
                <a:solidFill>
                  <a:schemeClr val="bg2">
                    <a:lumMod val="25000"/>
                  </a:schemeClr>
                </a:solidFill>
                <a:effectLst/>
                <a:latin typeface="Arial" panose="020B0604020202020204" pitchFamily="34" charset="0"/>
                <a:cs typeface="Arial" panose="020B0604020202020204" pitchFamily="34" charset="0"/>
              </a:rPr>
              <a:t>the way we do it!</a:t>
            </a:r>
          </a:p>
        </p:txBody>
      </p:sp>
      <p:sp>
        <p:nvSpPr>
          <p:cNvPr id="11" name="TextBox 10">
            <a:extLst>
              <a:ext uri="{FF2B5EF4-FFF2-40B4-BE49-F238E27FC236}">
                <a16:creationId xmlns:a16="http://schemas.microsoft.com/office/drawing/2014/main" id="{CB41FBFE-772D-4364-A8A7-194BFC8ABB63}"/>
              </a:ext>
            </a:extLst>
          </p:cNvPr>
          <p:cNvSpPr txBox="1"/>
          <p:nvPr/>
        </p:nvSpPr>
        <p:spPr>
          <a:xfrm>
            <a:off x="-423130" y="1444699"/>
            <a:ext cx="3917292" cy="584775"/>
          </a:xfrm>
          <a:prstGeom prst="rect">
            <a:avLst/>
          </a:prstGeom>
          <a:noFill/>
        </p:spPr>
        <p:txBody>
          <a:bodyPr wrap="square" rtlCol="0">
            <a:spAutoFit/>
          </a:bodyPr>
          <a:lstStyle/>
          <a:p>
            <a:pPr algn="r"/>
            <a:r>
              <a:rPr lang="en-US" sz="3200" dirty="0">
                <a:ln w="19050">
                  <a:noFill/>
                </a:ln>
                <a:solidFill>
                  <a:schemeClr val="bg1"/>
                </a:solidFill>
                <a:effectLst/>
                <a:latin typeface="+mj-lt"/>
              </a:rPr>
              <a:t>Something New and Exciting</a:t>
            </a:r>
            <a:endParaRPr lang="en-US" dirty="0">
              <a:ln w="19050">
                <a:noFill/>
              </a:ln>
              <a:solidFill>
                <a:schemeClr val="bg1"/>
              </a:solidFill>
              <a:effectLst/>
              <a:latin typeface="+mj-lt"/>
            </a:endParaRPr>
          </a:p>
        </p:txBody>
      </p:sp>
      <p:sp>
        <p:nvSpPr>
          <p:cNvPr id="14" name="Rectangle 13">
            <a:extLst>
              <a:ext uri="{FF2B5EF4-FFF2-40B4-BE49-F238E27FC236}">
                <a16:creationId xmlns:a16="http://schemas.microsoft.com/office/drawing/2014/main" id="{C1CA6708-2907-4E91-82E6-BA94EA3E8496}"/>
              </a:ext>
            </a:extLst>
          </p:cNvPr>
          <p:cNvSpPr/>
          <p:nvPr/>
        </p:nvSpPr>
        <p:spPr>
          <a:xfrm>
            <a:off x="3433225" y="637362"/>
            <a:ext cx="1086787" cy="3178353"/>
          </a:xfrm>
          <a:prstGeom prst="rect">
            <a:avLst/>
          </a:prstGeom>
          <a:solidFill>
            <a:schemeClr val="bg1">
              <a:lumMod val="8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DB2FA1E-EFAA-4AAD-99F0-9DB82BF9322A}"/>
              </a:ext>
            </a:extLst>
          </p:cNvPr>
          <p:cNvSpPr txBox="1"/>
          <p:nvPr/>
        </p:nvSpPr>
        <p:spPr>
          <a:xfrm>
            <a:off x="3243156" y="2267306"/>
            <a:ext cx="1466924" cy="1015663"/>
          </a:xfrm>
          <a:prstGeom prst="rect">
            <a:avLst/>
          </a:prstGeom>
          <a:noFill/>
        </p:spPr>
        <p:txBody>
          <a:bodyPr wrap="square" rtlCol="0">
            <a:spAutoFit/>
          </a:bodyPr>
          <a:lstStyle/>
          <a:p>
            <a:pPr algn="ctr"/>
            <a:r>
              <a:rPr lang="en-US" sz="12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2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2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200" dirty="0">
                <a:ln w="9525">
                  <a:noFill/>
                </a:ln>
                <a:solidFill>
                  <a:schemeClr val="bg1">
                    <a:lumMod val="85000"/>
                  </a:schemeClr>
                </a:solidFill>
                <a:latin typeface="Arial" panose="020B0604020202020204" pitchFamily="34" charset="0"/>
                <a:cs typeface="Arial" panose="020B0604020202020204" pitchFamily="34" charset="0"/>
              </a:rPr>
              <a:t>or Service</a:t>
            </a:r>
            <a:endParaRPr lang="en-US" sz="1200" dirty="0">
              <a:ln w="9525">
                <a:noFill/>
              </a:ln>
              <a:solidFill>
                <a:schemeClr val="bg1">
                  <a:lumMod val="85000"/>
                </a:schemeClr>
              </a:solidFill>
              <a:effectLst/>
              <a:latin typeface="Arial" panose="020B0604020202020204" pitchFamily="34" charset="0"/>
              <a:cs typeface="Arial" panose="020B0604020202020204" pitchFamily="34" charset="0"/>
            </a:endParaRPr>
          </a:p>
          <a:p>
            <a:pPr algn="ctr"/>
            <a:r>
              <a:rPr lang="en-US" sz="1200" dirty="0">
                <a:ln w="9525">
                  <a:noFill/>
                </a:ln>
                <a:solidFill>
                  <a:schemeClr val="bg1">
                    <a:lumMod val="85000"/>
                  </a:schemeClr>
                </a:solidFill>
                <a:latin typeface="Arial" panose="020B0604020202020204" pitchFamily="34" charset="0"/>
                <a:cs typeface="Arial" panose="020B0604020202020204" pitchFamily="34" charset="0"/>
              </a:rPr>
              <a:t>g</a:t>
            </a:r>
            <a:r>
              <a:rPr lang="en-US" sz="12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
        <p:nvSpPr>
          <p:cNvPr id="16" name="TextBox 15">
            <a:extLst>
              <a:ext uri="{FF2B5EF4-FFF2-40B4-BE49-F238E27FC236}">
                <a16:creationId xmlns:a16="http://schemas.microsoft.com/office/drawing/2014/main" id="{5E065782-D3D1-454D-A6B9-F14789F3A962}"/>
              </a:ext>
            </a:extLst>
          </p:cNvPr>
          <p:cNvSpPr txBox="1"/>
          <p:nvPr/>
        </p:nvSpPr>
        <p:spPr>
          <a:xfrm>
            <a:off x="2142438" y="4000617"/>
            <a:ext cx="2377574" cy="369332"/>
          </a:xfrm>
          <a:prstGeom prst="rect">
            <a:avLst/>
          </a:prstGeom>
          <a:noFill/>
        </p:spPr>
        <p:txBody>
          <a:bodyPr wrap="none" rtlCol="0">
            <a:spAutoFit/>
          </a:bodyPr>
          <a:lstStyle/>
          <a:p>
            <a:r>
              <a:rPr lang="en-US" dirty="0">
                <a:ln w="19050">
                  <a:noFill/>
                </a:ln>
                <a:solidFill>
                  <a:schemeClr val="bg1"/>
                </a:solidFill>
                <a:effectLst/>
                <a:latin typeface="Arial" panose="020B0604020202020204" pitchFamily="34" charset="0"/>
                <a:cs typeface="Arial" panose="020B0604020202020204" pitchFamily="34" charset="0"/>
              </a:rPr>
              <a:t>Best Company Name</a:t>
            </a:r>
          </a:p>
        </p:txBody>
      </p:sp>
    </p:spTree>
    <p:extLst>
      <p:ext uri="{BB962C8B-B14F-4D97-AF65-F5344CB8AC3E}">
        <p14:creationId xmlns:p14="http://schemas.microsoft.com/office/powerpoint/2010/main" val="668514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4CDEA8-6424-4D49-AD94-456EF11E0068}"/>
              </a:ext>
            </a:extLst>
          </p:cNvPr>
          <p:cNvSpPr/>
          <p:nvPr/>
        </p:nvSpPr>
        <p:spPr>
          <a:xfrm>
            <a:off x="0" y="0"/>
            <a:ext cx="4572000" cy="374754"/>
          </a:xfrm>
          <a:prstGeom prst="rect">
            <a:avLst/>
          </a:prstGeom>
          <a:gradFill>
            <a:gsLst>
              <a:gs pos="25000">
                <a:srgbClr val="FFFF00"/>
              </a:gs>
              <a:gs pos="61000">
                <a:srgbClr val="FFC000"/>
              </a:gs>
              <a:gs pos="100000">
                <a:srgbClr val="FF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CE93C9-EC04-4871-9E21-8F70848E3049}"/>
              </a:ext>
            </a:extLst>
          </p:cNvPr>
          <p:cNvSpPr txBox="1"/>
          <p:nvPr/>
        </p:nvSpPr>
        <p:spPr>
          <a:xfrm>
            <a:off x="1034320" y="-43456"/>
            <a:ext cx="2281394" cy="461665"/>
          </a:xfrm>
          <a:prstGeom prst="rect">
            <a:avLst/>
          </a:prstGeom>
          <a:noFill/>
        </p:spPr>
        <p:txBody>
          <a:bodyPr wrap="none" rtlCol="0">
            <a:spAutoFit/>
          </a:bodyPr>
          <a:lstStyle/>
          <a:p>
            <a:r>
              <a:rPr lang="en-US" sz="2400" b="1" dirty="0">
                <a:ln w="19050">
                  <a:noFill/>
                </a:ln>
                <a:solidFill>
                  <a:schemeClr val="bg2">
                    <a:lumMod val="50000"/>
                  </a:schemeClr>
                </a:solidFill>
                <a:effectLst/>
                <a:latin typeface="Angelina" panose="00000400000000000000" pitchFamily="2" charset="0"/>
                <a:cs typeface="Arial" panose="020B0604020202020204" pitchFamily="34" charset="0"/>
              </a:rPr>
              <a:t>Your Business Presents</a:t>
            </a:r>
          </a:p>
        </p:txBody>
      </p:sp>
      <p:sp>
        <p:nvSpPr>
          <p:cNvPr id="4" name="Rectangle 3">
            <a:extLst>
              <a:ext uri="{FF2B5EF4-FFF2-40B4-BE49-F238E27FC236}">
                <a16:creationId xmlns:a16="http://schemas.microsoft.com/office/drawing/2014/main" id="{3B9B096E-7D86-4B28-AB7C-85A279607BD4}"/>
              </a:ext>
            </a:extLst>
          </p:cNvPr>
          <p:cNvSpPr/>
          <p:nvPr/>
        </p:nvSpPr>
        <p:spPr>
          <a:xfrm>
            <a:off x="0" y="374754"/>
            <a:ext cx="4572000" cy="4197246"/>
          </a:xfrm>
          <a:prstGeom prst="rect">
            <a:avLst/>
          </a:prstGeom>
          <a:blipFill dpi="0" rotWithShape="1">
            <a:blip r:embed="rId2">
              <a:alphaModFix amt="4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79363A-6373-462F-83D9-9DF092504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1" y="2751587"/>
            <a:ext cx="4572000" cy="1197429"/>
          </a:xfrm>
          <a:prstGeom prst="rect">
            <a:avLst/>
          </a:prstGeom>
        </p:spPr>
      </p:pic>
      <p:pic>
        <p:nvPicPr>
          <p:cNvPr id="11" name="Picture 10">
            <a:extLst>
              <a:ext uri="{FF2B5EF4-FFF2-40B4-BE49-F238E27FC236}">
                <a16:creationId xmlns:a16="http://schemas.microsoft.com/office/drawing/2014/main" id="{9BF2DE6F-3DB5-4C21-A6EA-78332F79B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1" y="3091366"/>
            <a:ext cx="4572000" cy="1485320"/>
          </a:xfrm>
          <a:prstGeom prst="rect">
            <a:avLst/>
          </a:prstGeom>
        </p:spPr>
      </p:pic>
      <p:sp>
        <p:nvSpPr>
          <p:cNvPr id="12" name="TextBox 11">
            <a:extLst>
              <a:ext uri="{FF2B5EF4-FFF2-40B4-BE49-F238E27FC236}">
                <a16:creationId xmlns:a16="http://schemas.microsoft.com/office/drawing/2014/main" id="{BD05B4F4-45CF-4A77-B672-27DB36937076}"/>
              </a:ext>
            </a:extLst>
          </p:cNvPr>
          <p:cNvSpPr txBox="1"/>
          <p:nvPr/>
        </p:nvSpPr>
        <p:spPr>
          <a:xfrm>
            <a:off x="296159" y="469797"/>
            <a:ext cx="4147289" cy="646331"/>
          </a:xfrm>
          <a:prstGeom prst="rect">
            <a:avLst/>
          </a:prstGeom>
          <a:noFill/>
        </p:spPr>
        <p:txBody>
          <a:bodyPr wrap="none" rtlCol="0">
            <a:spAutoFit/>
          </a:bodyPr>
          <a:lstStyle/>
          <a:p>
            <a:r>
              <a:rPr lang="en-US" sz="3600" dirty="0">
                <a:ln w="19050">
                  <a:noFill/>
                </a:ln>
                <a:solidFill>
                  <a:schemeClr val="bg2">
                    <a:lumMod val="50000"/>
                  </a:schemeClr>
                </a:solidFill>
                <a:effectLst/>
                <a:latin typeface="Impact" panose="020B0806030902050204" pitchFamily="34" charset="0"/>
              </a:rPr>
              <a:t>Big Product Headline</a:t>
            </a:r>
          </a:p>
        </p:txBody>
      </p:sp>
      <p:sp>
        <p:nvSpPr>
          <p:cNvPr id="13" name="TextBox 12">
            <a:extLst>
              <a:ext uri="{FF2B5EF4-FFF2-40B4-BE49-F238E27FC236}">
                <a16:creationId xmlns:a16="http://schemas.microsoft.com/office/drawing/2014/main" id="{B81CB558-0A5D-4603-8105-C98DA68570BB}"/>
              </a:ext>
            </a:extLst>
          </p:cNvPr>
          <p:cNvSpPr txBox="1"/>
          <p:nvPr/>
        </p:nvSpPr>
        <p:spPr>
          <a:xfrm>
            <a:off x="578287" y="1056695"/>
            <a:ext cx="3583032" cy="584775"/>
          </a:xfrm>
          <a:prstGeom prst="rect">
            <a:avLst/>
          </a:prstGeom>
          <a:noFill/>
        </p:spPr>
        <p:txBody>
          <a:bodyPr wrap="none" rtlCol="0">
            <a:spAutoFit/>
          </a:bodyPr>
          <a:lstStyle/>
          <a:p>
            <a:r>
              <a:rPr lang="en-US" sz="3200" dirty="0">
                <a:ln w="19050">
                  <a:noFill/>
                </a:ln>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a:effectLst/>
                <a:latin typeface="Impact" panose="020B0806030902050204" pitchFamily="34" charset="0"/>
              </a:rPr>
              <a:t>Benefit Sub Heading</a:t>
            </a:r>
          </a:p>
        </p:txBody>
      </p:sp>
      <p:sp>
        <p:nvSpPr>
          <p:cNvPr id="14" name="Rectangle 13">
            <a:extLst>
              <a:ext uri="{FF2B5EF4-FFF2-40B4-BE49-F238E27FC236}">
                <a16:creationId xmlns:a16="http://schemas.microsoft.com/office/drawing/2014/main" id="{B20DC9FF-1FBB-424E-94C3-7F293D3E3E64}"/>
              </a:ext>
            </a:extLst>
          </p:cNvPr>
          <p:cNvSpPr/>
          <p:nvPr/>
        </p:nvSpPr>
        <p:spPr>
          <a:xfrm>
            <a:off x="1002717" y="1659852"/>
            <a:ext cx="2734172" cy="1580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749826A-74AE-4E29-BAF3-E0FD202FBF06}"/>
              </a:ext>
            </a:extLst>
          </p:cNvPr>
          <p:cNvSpPr txBox="1"/>
          <p:nvPr/>
        </p:nvSpPr>
        <p:spPr>
          <a:xfrm>
            <a:off x="1636341" y="1942102"/>
            <a:ext cx="1466924" cy="1015663"/>
          </a:xfrm>
          <a:prstGeom prst="rect">
            <a:avLst/>
          </a:prstGeom>
          <a:noFill/>
        </p:spPr>
        <p:txBody>
          <a:bodyPr wrap="square" rtlCol="0">
            <a:spAutoFit/>
          </a:bodyPr>
          <a:lstStyle/>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Photo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of your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Product </a:t>
            </a: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or Service</a:t>
            </a:r>
            <a:endParaRPr lang="en-US" sz="1200" dirty="0">
              <a:ln w="9525">
                <a:noFill/>
              </a:ln>
              <a:solidFill>
                <a:schemeClr val="bg2">
                  <a:lumMod val="75000"/>
                </a:schemeClr>
              </a:solidFill>
              <a:effectLst/>
              <a:latin typeface="Arial" panose="020B0604020202020204" pitchFamily="34" charset="0"/>
              <a:cs typeface="Arial" panose="020B0604020202020204" pitchFamily="34" charset="0"/>
            </a:endParaRP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g</a:t>
            </a: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oes here</a:t>
            </a:r>
          </a:p>
        </p:txBody>
      </p:sp>
      <p:sp>
        <p:nvSpPr>
          <p:cNvPr id="16" name="TextBox 15">
            <a:extLst>
              <a:ext uri="{FF2B5EF4-FFF2-40B4-BE49-F238E27FC236}">
                <a16:creationId xmlns:a16="http://schemas.microsoft.com/office/drawing/2014/main" id="{C939D92A-ABA5-4F26-A6F9-009A1FD3B7AA}"/>
              </a:ext>
            </a:extLst>
          </p:cNvPr>
          <p:cNvSpPr txBox="1"/>
          <p:nvPr/>
        </p:nvSpPr>
        <p:spPr>
          <a:xfrm>
            <a:off x="578287" y="3792591"/>
            <a:ext cx="3597460" cy="830997"/>
          </a:xfrm>
          <a:prstGeom prst="rect">
            <a:avLst/>
          </a:prstGeom>
          <a:noFill/>
        </p:spPr>
        <p:txBody>
          <a:bodyPr wrap="none" rtlCol="0">
            <a:spAutoFit/>
          </a:bodyPr>
          <a:lstStyle/>
          <a:p>
            <a:pPr algn="ctr"/>
            <a:r>
              <a:rPr lang="en-US" sz="2400" b="1" dirty="0">
                <a:ln w="19050">
                  <a:noFill/>
                </a:ln>
                <a:solidFill>
                  <a:schemeClr val="bg1"/>
                </a:solidFill>
                <a:effectLst/>
                <a:latin typeface="Angelina" panose="00000400000000000000" pitchFamily="2" charset="0"/>
                <a:cs typeface="Arial" panose="020B0604020202020204" pitchFamily="34" charset="0"/>
              </a:rPr>
              <a:t>Some more great features and special</a:t>
            </a:r>
          </a:p>
          <a:p>
            <a:pPr algn="ctr"/>
            <a:r>
              <a:rPr lang="en-US" sz="2400" b="1" dirty="0">
                <a:ln w="19050">
                  <a:noFill/>
                </a:ln>
                <a:solidFill>
                  <a:schemeClr val="bg1"/>
                </a:solidFill>
                <a:effectLst/>
                <a:latin typeface="Angelina" panose="00000400000000000000" pitchFamily="2" charset="0"/>
                <a:cs typeface="Arial" panose="020B0604020202020204" pitchFamily="34" charset="0"/>
              </a:rPr>
              <a:t>Benefits and extra text goes here</a:t>
            </a:r>
          </a:p>
        </p:txBody>
      </p:sp>
    </p:spTree>
    <p:extLst>
      <p:ext uri="{BB962C8B-B14F-4D97-AF65-F5344CB8AC3E}">
        <p14:creationId xmlns:p14="http://schemas.microsoft.com/office/powerpoint/2010/main" val="3269368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939D92A-ABA5-4F26-A6F9-009A1FD3B7AA}"/>
              </a:ext>
            </a:extLst>
          </p:cNvPr>
          <p:cNvSpPr txBox="1"/>
          <p:nvPr/>
        </p:nvSpPr>
        <p:spPr>
          <a:xfrm>
            <a:off x="578287" y="3792591"/>
            <a:ext cx="3597460" cy="830997"/>
          </a:xfrm>
          <a:prstGeom prst="rect">
            <a:avLst/>
          </a:prstGeom>
          <a:noFill/>
        </p:spPr>
        <p:txBody>
          <a:bodyPr wrap="none" rtlCol="0">
            <a:spAutoFit/>
          </a:bodyPr>
          <a:lstStyle/>
          <a:p>
            <a:pPr algn="ctr"/>
            <a:r>
              <a:rPr lang="en-US" sz="2400" b="1" dirty="0">
                <a:ln w="19050">
                  <a:noFill/>
                </a:ln>
                <a:solidFill>
                  <a:schemeClr val="bg1"/>
                </a:solidFill>
                <a:effectLst/>
                <a:latin typeface="Angelina" panose="00000400000000000000" pitchFamily="2" charset="0"/>
                <a:cs typeface="Arial" panose="020B0604020202020204" pitchFamily="34" charset="0"/>
              </a:rPr>
              <a:t>Some more great features and special</a:t>
            </a:r>
          </a:p>
          <a:p>
            <a:pPr algn="ctr"/>
            <a:r>
              <a:rPr lang="en-US" sz="2400" b="1" dirty="0">
                <a:ln w="19050">
                  <a:noFill/>
                </a:ln>
                <a:solidFill>
                  <a:schemeClr val="bg1"/>
                </a:solidFill>
                <a:effectLst/>
                <a:latin typeface="Angelina" panose="00000400000000000000" pitchFamily="2" charset="0"/>
                <a:cs typeface="Arial" panose="020B0604020202020204" pitchFamily="34" charset="0"/>
              </a:rPr>
              <a:t>Benefits and extra text goes here</a:t>
            </a:r>
          </a:p>
        </p:txBody>
      </p:sp>
      <p:sp>
        <p:nvSpPr>
          <p:cNvPr id="5" name="Rectangle 4">
            <a:extLst>
              <a:ext uri="{FF2B5EF4-FFF2-40B4-BE49-F238E27FC236}">
                <a16:creationId xmlns:a16="http://schemas.microsoft.com/office/drawing/2014/main" id="{EB765C17-1C03-4B04-AF20-4EDD36C4838E}"/>
              </a:ext>
            </a:extLst>
          </p:cNvPr>
          <p:cNvSpPr/>
          <p:nvPr/>
        </p:nvSpPr>
        <p:spPr>
          <a:xfrm>
            <a:off x="0" y="289276"/>
            <a:ext cx="4572000" cy="4623588"/>
          </a:xfrm>
          <a:prstGeom prst="rect">
            <a:avLst/>
          </a:prstGeom>
          <a:gradFill>
            <a:gsLst>
              <a:gs pos="25000">
                <a:schemeClr val="accent2">
                  <a:lumMod val="60000"/>
                  <a:lumOff val="40000"/>
                </a:schemeClr>
              </a:gs>
              <a:gs pos="5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AB98E9F-AC1F-45B9-A3BD-17D1B61DBC68}"/>
              </a:ext>
            </a:extLst>
          </p:cNvPr>
          <p:cNvSpPr/>
          <p:nvPr/>
        </p:nvSpPr>
        <p:spPr>
          <a:xfrm>
            <a:off x="0" y="0"/>
            <a:ext cx="4572000" cy="374754"/>
          </a:xfrm>
          <a:prstGeom prst="rect">
            <a:avLst/>
          </a:prstGeom>
          <a:gradFill>
            <a:gsLst>
              <a:gs pos="25000">
                <a:srgbClr val="006C00"/>
              </a:gs>
              <a:gs pos="61000">
                <a:srgbClr val="92D050"/>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7A127A-ECDD-45AC-9DFB-D61BB9D62620}"/>
              </a:ext>
            </a:extLst>
          </p:cNvPr>
          <p:cNvSpPr txBox="1"/>
          <p:nvPr/>
        </p:nvSpPr>
        <p:spPr>
          <a:xfrm>
            <a:off x="578287" y="974250"/>
            <a:ext cx="3583032" cy="584775"/>
          </a:xfrm>
          <a:prstGeom prst="rect">
            <a:avLst/>
          </a:prstGeom>
          <a:noFill/>
        </p:spPr>
        <p:txBody>
          <a:bodyPr wrap="none" rtlCol="0">
            <a:spAutoFit/>
          </a:bodyPr>
          <a:lstStyle/>
          <a:p>
            <a:r>
              <a:rPr lang="en-US" sz="3200" dirty="0">
                <a:ln w="19050">
                  <a:noFill/>
                </a:ln>
                <a:effectLst/>
                <a:latin typeface="Impact" panose="020B0806030902050204" pitchFamily="34" charset="0"/>
              </a:rPr>
              <a:t>Benefit Sub Heading</a:t>
            </a:r>
          </a:p>
        </p:txBody>
      </p:sp>
      <p:sp>
        <p:nvSpPr>
          <p:cNvPr id="20" name="Rectangle 19">
            <a:extLst>
              <a:ext uri="{FF2B5EF4-FFF2-40B4-BE49-F238E27FC236}">
                <a16:creationId xmlns:a16="http://schemas.microsoft.com/office/drawing/2014/main" id="{B104A66B-1DC6-42BF-9AC9-6EB7A522DCAB}"/>
              </a:ext>
            </a:extLst>
          </p:cNvPr>
          <p:cNvSpPr/>
          <p:nvPr/>
        </p:nvSpPr>
        <p:spPr>
          <a:xfrm>
            <a:off x="1002717" y="1592397"/>
            <a:ext cx="2734172" cy="1580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BFBE4EE-7DDD-413A-8F13-721FF0C3E312}"/>
              </a:ext>
            </a:extLst>
          </p:cNvPr>
          <p:cNvSpPr txBox="1"/>
          <p:nvPr/>
        </p:nvSpPr>
        <p:spPr>
          <a:xfrm>
            <a:off x="1636341" y="1874647"/>
            <a:ext cx="1466924" cy="1015663"/>
          </a:xfrm>
          <a:prstGeom prst="rect">
            <a:avLst/>
          </a:prstGeom>
          <a:noFill/>
        </p:spPr>
        <p:txBody>
          <a:bodyPr wrap="square" rtlCol="0">
            <a:spAutoFit/>
          </a:bodyPr>
          <a:lstStyle/>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Photo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of your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Product </a:t>
            </a: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or Service</a:t>
            </a:r>
            <a:endParaRPr lang="en-US" sz="1200" dirty="0">
              <a:ln w="9525">
                <a:noFill/>
              </a:ln>
              <a:solidFill>
                <a:schemeClr val="bg2">
                  <a:lumMod val="75000"/>
                </a:schemeClr>
              </a:solidFill>
              <a:effectLst/>
              <a:latin typeface="Arial" panose="020B0604020202020204" pitchFamily="34" charset="0"/>
              <a:cs typeface="Arial" panose="020B0604020202020204" pitchFamily="34" charset="0"/>
            </a:endParaRP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g</a:t>
            </a: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oes here</a:t>
            </a:r>
          </a:p>
        </p:txBody>
      </p:sp>
      <p:sp>
        <p:nvSpPr>
          <p:cNvPr id="22" name="TextBox 21">
            <a:extLst>
              <a:ext uri="{FF2B5EF4-FFF2-40B4-BE49-F238E27FC236}">
                <a16:creationId xmlns:a16="http://schemas.microsoft.com/office/drawing/2014/main" id="{E8818DD8-C240-4078-B64D-370406CB7AE3}"/>
              </a:ext>
            </a:extLst>
          </p:cNvPr>
          <p:cNvSpPr txBox="1"/>
          <p:nvPr/>
        </p:nvSpPr>
        <p:spPr>
          <a:xfrm>
            <a:off x="296159" y="387352"/>
            <a:ext cx="4147289" cy="646331"/>
          </a:xfrm>
          <a:prstGeom prst="rect">
            <a:avLst/>
          </a:prstGeom>
          <a:noFill/>
        </p:spPr>
        <p:txBody>
          <a:bodyPr wrap="none" rtlCol="0">
            <a:spAutoFit/>
          </a:bodyPr>
          <a:lstStyle/>
          <a:p>
            <a:r>
              <a:rPr lang="en-US" sz="3600" dirty="0">
                <a:ln w="19050">
                  <a:noFill/>
                </a:ln>
                <a:solidFill>
                  <a:schemeClr val="bg1"/>
                </a:solidFill>
                <a:effectLst/>
                <a:latin typeface="Impact" panose="020B0806030902050204" pitchFamily="34" charset="0"/>
              </a:rPr>
              <a:t>Big Product Headline</a:t>
            </a:r>
          </a:p>
        </p:txBody>
      </p:sp>
      <p:sp>
        <p:nvSpPr>
          <p:cNvPr id="25" name="TextBox 24">
            <a:extLst>
              <a:ext uri="{FF2B5EF4-FFF2-40B4-BE49-F238E27FC236}">
                <a16:creationId xmlns:a16="http://schemas.microsoft.com/office/drawing/2014/main" id="{AFDB31C4-64E4-4A80-BE33-976B6CC91608}"/>
              </a:ext>
            </a:extLst>
          </p:cNvPr>
          <p:cNvSpPr txBox="1"/>
          <p:nvPr/>
        </p:nvSpPr>
        <p:spPr>
          <a:xfrm>
            <a:off x="1244559" y="-3051"/>
            <a:ext cx="2250488" cy="400110"/>
          </a:xfrm>
          <a:prstGeom prst="rect">
            <a:avLst/>
          </a:prstGeom>
          <a:noFill/>
        </p:spPr>
        <p:txBody>
          <a:bodyPr wrap="none" rtlCol="0">
            <a:spAutoFit/>
          </a:bodyPr>
          <a:lstStyle/>
          <a:p>
            <a:r>
              <a:rPr lang="en-US" sz="2000" b="1" dirty="0">
                <a:ln w="19050">
                  <a:noFill/>
                </a:ln>
                <a:solidFill>
                  <a:schemeClr val="bg1"/>
                </a:solidFill>
                <a:effectLst/>
                <a:latin typeface="+mj-lt"/>
                <a:cs typeface="Arial" panose="020B0604020202020204" pitchFamily="34" charset="0"/>
              </a:rPr>
              <a:t>Your Business Presents</a:t>
            </a:r>
          </a:p>
        </p:txBody>
      </p:sp>
      <p:sp>
        <p:nvSpPr>
          <p:cNvPr id="6" name="Trapezoid 5">
            <a:extLst>
              <a:ext uri="{FF2B5EF4-FFF2-40B4-BE49-F238E27FC236}">
                <a16:creationId xmlns:a16="http://schemas.microsoft.com/office/drawing/2014/main" id="{84567FCD-EB53-47BE-9E8A-6A02C3579C75}"/>
              </a:ext>
            </a:extLst>
          </p:cNvPr>
          <p:cNvSpPr/>
          <p:nvPr/>
        </p:nvSpPr>
        <p:spPr>
          <a:xfrm>
            <a:off x="359763" y="3327817"/>
            <a:ext cx="3912433" cy="382329"/>
          </a:xfrm>
          <a:prstGeom prst="trapezoid">
            <a:avLst/>
          </a:prstGeom>
          <a:solidFill>
            <a:srgbClr val="9900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2CE9783-61D3-46A4-8545-F70E174D6964}"/>
              </a:ext>
            </a:extLst>
          </p:cNvPr>
          <p:cNvSpPr txBox="1"/>
          <p:nvPr/>
        </p:nvSpPr>
        <p:spPr>
          <a:xfrm>
            <a:off x="902590" y="3230558"/>
            <a:ext cx="3011337" cy="584775"/>
          </a:xfrm>
          <a:prstGeom prst="rect">
            <a:avLst/>
          </a:prstGeom>
          <a:noFill/>
        </p:spPr>
        <p:txBody>
          <a:bodyPr wrap="none" rtlCol="0">
            <a:spAutoFit/>
          </a:bodyPr>
          <a:lstStyle/>
          <a:p>
            <a:r>
              <a:rPr lang="en-US" sz="3200" dirty="0">
                <a:ln w="19050">
                  <a:noFill/>
                </a:ln>
                <a:solidFill>
                  <a:schemeClr val="bg1"/>
                </a:solidFill>
                <a:effectLst/>
                <a:latin typeface="+mj-lt"/>
              </a:rPr>
              <a:t>Product / Service Name</a:t>
            </a:r>
          </a:p>
        </p:txBody>
      </p:sp>
      <p:sp>
        <p:nvSpPr>
          <p:cNvPr id="27" name="TextBox 26">
            <a:extLst>
              <a:ext uri="{FF2B5EF4-FFF2-40B4-BE49-F238E27FC236}">
                <a16:creationId xmlns:a16="http://schemas.microsoft.com/office/drawing/2014/main" id="{73B22550-1884-4E7C-8000-6F54F3AE4DDF}"/>
              </a:ext>
            </a:extLst>
          </p:cNvPr>
          <p:cNvSpPr txBox="1"/>
          <p:nvPr/>
        </p:nvSpPr>
        <p:spPr>
          <a:xfrm>
            <a:off x="537410" y="3948239"/>
            <a:ext cx="3664786" cy="584775"/>
          </a:xfrm>
          <a:prstGeom prst="rect">
            <a:avLst/>
          </a:prstGeom>
          <a:noFill/>
        </p:spPr>
        <p:txBody>
          <a:bodyPr wrap="none" rtlCol="0">
            <a:spAutoFit/>
          </a:bodyPr>
          <a:lstStyle/>
          <a:p>
            <a:pPr algn="ctr"/>
            <a:r>
              <a:rPr lang="en-US" sz="1600" i="1" dirty="0">
                <a:ln w="19050">
                  <a:noFill/>
                </a:ln>
                <a:effectLst/>
                <a:latin typeface="Arial" panose="020B0604020202020204" pitchFamily="34" charset="0"/>
                <a:cs typeface="Arial" panose="020B0604020202020204" pitchFamily="34" charset="0"/>
              </a:rPr>
              <a:t>Some more great features and special</a:t>
            </a:r>
          </a:p>
          <a:p>
            <a:pPr algn="ctr"/>
            <a:r>
              <a:rPr lang="en-US" sz="1600" i="1" dirty="0">
                <a:ln w="19050">
                  <a:noFill/>
                </a:ln>
                <a:effectLst/>
                <a:latin typeface="Arial" panose="020B0604020202020204" pitchFamily="34" charset="0"/>
                <a:cs typeface="Arial" panose="020B0604020202020204" pitchFamily="34" charset="0"/>
              </a:rPr>
              <a:t>Benefits and extra text goes here</a:t>
            </a:r>
          </a:p>
        </p:txBody>
      </p:sp>
    </p:spTree>
    <p:extLst>
      <p:ext uri="{BB962C8B-B14F-4D97-AF65-F5344CB8AC3E}">
        <p14:creationId xmlns:p14="http://schemas.microsoft.com/office/powerpoint/2010/main" val="1567492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939D92A-ABA5-4F26-A6F9-009A1FD3B7AA}"/>
              </a:ext>
            </a:extLst>
          </p:cNvPr>
          <p:cNvSpPr txBox="1"/>
          <p:nvPr/>
        </p:nvSpPr>
        <p:spPr>
          <a:xfrm>
            <a:off x="578287" y="3792591"/>
            <a:ext cx="3597460" cy="830997"/>
          </a:xfrm>
          <a:prstGeom prst="rect">
            <a:avLst/>
          </a:prstGeom>
          <a:noFill/>
        </p:spPr>
        <p:txBody>
          <a:bodyPr wrap="none" rtlCol="0">
            <a:spAutoFit/>
          </a:bodyPr>
          <a:lstStyle/>
          <a:p>
            <a:pPr algn="ctr"/>
            <a:r>
              <a:rPr lang="en-US" sz="2400" b="1" dirty="0">
                <a:ln w="19050">
                  <a:noFill/>
                </a:ln>
                <a:solidFill>
                  <a:schemeClr val="bg1"/>
                </a:solidFill>
                <a:effectLst/>
                <a:latin typeface="Angelina" panose="00000400000000000000" pitchFamily="2" charset="0"/>
                <a:cs typeface="Arial" panose="020B0604020202020204" pitchFamily="34" charset="0"/>
              </a:rPr>
              <a:t>Some more great features and special</a:t>
            </a:r>
          </a:p>
          <a:p>
            <a:pPr algn="ctr"/>
            <a:r>
              <a:rPr lang="en-US" sz="2400" b="1" dirty="0">
                <a:ln w="19050">
                  <a:noFill/>
                </a:ln>
                <a:solidFill>
                  <a:schemeClr val="bg1"/>
                </a:solidFill>
                <a:effectLst/>
                <a:latin typeface="Angelina" panose="00000400000000000000" pitchFamily="2" charset="0"/>
                <a:cs typeface="Arial" panose="020B0604020202020204" pitchFamily="34" charset="0"/>
              </a:rPr>
              <a:t>Benefits and extra text goes here</a:t>
            </a:r>
          </a:p>
        </p:txBody>
      </p:sp>
      <p:sp>
        <p:nvSpPr>
          <p:cNvPr id="5" name="Rectangle 4">
            <a:extLst>
              <a:ext uri="{FF2B5EF4-FFF2-40B4-BE49-F238E27FC236}">
                <a16:creationId xmlns:a16="http://schemas.microsoft.com/office/drawing/2014/main" id="{EB765C17-1C03-4B04-AF20-4EDD36C4838E}"/>
              </a:ext>
            </a:extLst>
          </p:cNvPr>
          <p:cNvSpPr/>
          <p:nvPr/>
        </p:nvSpPr>
        <p:spPr>
          <a:xfrm>
            <a:off x="0" y="289276"/>
            <a:ext cx="4572000" cy="4623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AB98E9F-AC1F-45B9-A3BD-17D1B61DBC68}"/>
              </a:ext>
            </a:extLst>
          </p:cNvPr>
          <p:cNvSpPr/>
          <p:nvPr/>
        </p:nvSpPr>
        <p:spPr>
          <a:xfrm>
            <a:off x="0" y="0"/>
            <a:ext cx="4572000" cy="374754"/>
          </a:xfrm>
          <a:prstGeom prst="rect">
            <a:avLst/>
          </a:prstGeom>
          <a:gradFill>
            <a:gsLst>
              <a:gs pos="7000">
                <a:schemeClr val="tx1"/>
              </a:gs>
              <a:gs pos="36000">
                <a:schemeClr val="bg1">
                  <a:lumMod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04A66B-1DC6-42BF-9AC9-6EB7A522DCAB}"/>
              </a:ext>
            </a:extLst>
          </p:cNvPr>
          <p:cNvSpPr/>
          <p:nvPr/>
        </p:nvSpPr>
        <p:spPr>
          <a:xfrm>
            <a:off x="890291" y="1722002"/>
            <a:ext cx="2734172" cy="1580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BFBE4EE-7DDD-413A-8F13-721FF0C3E312}"/>
              </a:ext>
            </a:extLst>
          </p:cNvPr>
          <p:cNvSpPr txBox="1"/>
          <p:nvPr/>
        </p:nvSpPr>
        <p:spPr>
          <a:xfrm>
            <a:off x="1523915" y="2004252"/>
            <a:ext cx="1466924" cy="1015663"/>
          </a:xfrm>
          <a:prstGeom prst="rect">
            <a:avLst/>
          </a:prstGeom>
          <a:noFill/>
        </p:spPr>
        <p:txBody>
          <a:bodyPr wrap="square" rtlCol="0">
            <a:spAutoFit/>
          </a:bodyPr>
          <a:lstStyle/>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Photo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of your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Product </a:t>
            </a: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or Service</a:t>
            </a:r>
            <a:endParaRPr lang="en-US" sz="1200" dirty="0">
              <a:ln w="9525">
                <a:noFill/>
              </a:ln>
              <a:solidFill>
                <a:schemeClr val="bg2">
                  <a:lumMod val="75000"/>
                </a:schemeClr>
              </a:solidFill>
              <a:effectLst/>
              <a:latin typeface="Arial" panose="020B0604020202020204" pitchFamily="34" charset="0"/>
              <a:cs typeface="Arial" panose="020B0604020202020204" pitchFamily="34" charset="0"/>
            </a:endParaRP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g</a:t>
            </a: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oes here</a:t>
            </a:r>
          </a:p>
        </p:txBody>
      </p:sp>
      <p:sp>
        <p:nvSpPr>
          <p:cNvPr id="25" name="TextBox 24">
            <a:extLst>
              <a:ext uri="{FF2B5EF4-FFF2-40B4-BE49-F238E27FC236}">
                <a16:creationId xmlns:a16="http://schemas.microsoft.com/office/drawing/2014/main" id="{AFDB31C4-64E4-4A80-BE33-976B6CC91608}"/>
              </a:ext>
            </a:extLst>
          </p:cNvPr>
          <p:cNvSpPr txBox="1"/>
          <p:nvPr/>
        </p:nvSpPr>
        <p:spPr>
          <a:xfrm>
            <a:off x="1402198" y="0"/>
            <a:ext cx="1935210" cy="400110"/>
          </a:xfrm>
          <a:prstGeom prst="rect">
            <a:avLst/>
          </a:prstGeom>
          <a:noFill/>
        </p:spPr>
        <p:txBody>
          <a:bodyPr wrap="none" rtlCol="0">
            <a:spAutoFit/>
          </a:bodyPr>
          <a:lstStyle/>
          <a:p>
            <a:r>
              <a:rPr lang="en-US" sz="2000" dirty="0">
                <a:ln w="19050">
                  <a:noFill/>
                </a:ln>
                <a:solidFill>
                  <a:schemeClr val="bg1"/>
                </a:solidFill>
                <a:effectLst/>
                <a:latin typeface="+mj-lt"/>
                <a:cs typeface="Arial" panose="020B0604020202020204" pitchFamily="34" charset="0"/>
              </a:rPr>
              <a:t>Your Business Presents</a:t>
            </a:r>
          </a:p>
        </p:txBody>
      </p:sp>
      <p:sp>
        <p:nvSpPr>
          <p:cNvPr id="13" name="TextBox 12">
            <a:extLst>
              <a:ext uri="{FF2B5EF4-FFF2-40B4-BE49-F238E27FC236}">
                <a16:creationId xmlns:a16="http://schemas.microsoft.com/office/drawing/2014/main" id="{C2490BA8-F118-48C4-AAED-ADE7B91A479F}"/>
              </a:ext>
            </a:extLst>
          </p:cNvPr>
          <p:cNvSpPr txBox="1"/>
          <p:nvPr/>
        </p:nvSpPr>
        <p:spPr>
          <a:xfrm>
            <a:off x="616379" y="513102"/>
            <a:ext cx="3459986" cy="338554"/>
          </a:xfrm>
          <a:prstGeom prst="rect">
            <a:avLst/>
          </a:prstGeom>
          <a:noFill/>
        </p:spPr>
        <p:txBody>
          <a:bodyPr wrap="none" rtlCol="0">
            <a:spAutoFit/>
          </a:bodyPr>
          <a:lstStyle/>
          <a:p>
            <a:pPr algn="ctr"/>
            <a:r>
              <a:rPr lang="en-US" sz="1600" dirty="0">
                <a:ln w="19050">
                  <a:noFill/>
                </a:ln>
                <a:solidFill>
                  <a:srgbClr val="FFFF00"/>
                </a:solidFill>
                <a:effectLst/>
                <a:latin typeface="Arial" panose="020B0604020202020204" pitchFamily="34" charset="0"/>
                <a:cs typeface="Arial" panose="020B0604020202020204" pitchFamily="34" charset="0"/>
              </a:rPr>
              <a:t>A Headline with some great benefits</a:t>
            </a:r>
          </a:p>
        </p:txBody>
      </p:sp>
      <p:sp>
        <p:nvSpPr>
          <p:cNvPr id="14" name="TextBox 13">
            <a:extLst>
              <a:ext uri="{FF2B5EF4-FFF2-40B4-BE49-F238E27FC236}">
                <a16:creationId xmlns:a16="http://schemas.microsoft.com/office/drawing/2014/main" id="{BFE0BDCC-0750-45E2-953F-949F2F31E8C9}"/>
              </a:ext>
            </a:extLst>
          </p:cNvPr>
          <p:cNvSpPr txBox="1"/>
          <p:nvPr/>
        </p:nvSpPr>
        <p:spPr>
          <a:xfrm>
            <a:off x="165514" y="597968"/>
            <a:ext cx="4355680" cy="1323439"/>
          </a:xfrm>
          <a:prstGeom prst="rect">
            <a:avLst/>
          </a:prstGeom>
          <a:noFill/>
        </p:spPr>
        <p:txBody>
          <a:bodyPr wrap="none" rtlCol="0">
            <a:spAutoFit/>
          </a:bodyPr>
          <a:lstStyle/>
          <a:p>
            <a:r>
              <a:rPr lang="en-US" sz="8000" dirty="0">
                <a:ln w="19050">
                  <a:solidFill>
                    <a:schemeClr val="bg1"/>
                  </a:solidFill>
                </a:ln>
                <a:solidFill>
                  <a:srgbClr val="C00000"/>
                </a:solidFill>
                <a:effectLst>
                  <a:glow rad="63500">
                    <a:schemeClr val="bg1">
                      <a:lumMod val="75000"/>
                      <a:alpha val="40000"/>
                    </a:schemeClr>
                  </a:glow>
                </a:effectLst>
                <a:latin typeface="+mj-lt"/>
              </a:rPr>
              <a:t>BIG HEADLINE</a:t>
            </a:r>
          </a:p>
        </p:txBody>
      </p:sp>
      <p:sp>
        <p:nvSpPr>
          <p:cNvPr id="15" name="Rectangle: Rounded Corners 14">
            <a:extLst>
              <a:ext uri="{FF2B5EF4-FFF2-40B4-BE49-F238E27FC236}">
                <a16:creationId xmlns:a16="http://schemas.microsoft.com/office/drawing/2014/main" id="{A2B0DEF0-DADA-4DCA-A604-938795F74B72}"/>
              </a:ext>
            </a:extLst>
          </p:cNvPr>
          <p:cNvSpPr/>
          <p:nvPr/>
        </p:nvSpPr>
        <p:spPr>
          <a:xfrm rot="10800000">
            <a:off x="616380" y="3561817"/>
            <a:ext cx="3311860" cy="454948"/>
          </a:xfrm>
          <a:prstGeom prst="roundRect">
            <a:avLst/>
          </a:prstGeom>
          <a:gradFill>
            <a:gsLst>
              <a:gs pos="25000">
                <a:srgbClr val="FFFF00"/>
              </a:gs>
              <a:gs pos="78000">
                <a:schemeClr val="bg1"/>
              </a:gs>
            </a:gsLst>
            <a:lin ang="54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6043FAF-404D-4BC5-8830-6AC0969BE716}"/>
              </a:ext>
            </a:extLst>
          </p:cNvPr>
          <p:cNvSpPr txBox="1"/>
          <p:nvPr/>
        </p:nvSpPr>
        <p:spPr>
          <a:xfrm>
            <a:off x="747240" y="3569377"/>
            <a:ext cx="3136564" cy="461665"/>
          </a:xfrm>
          <a:prstGeom prst="rect">
            <a:avLst/>
          </a:prstGeom>
          <a:noFill/>
        </p:spPr>
        <p:txBody>
          <a:bodyPr wrap="none" rtlCol="0">
            <a:spAutoFit/>
          </a:bodyPr>
          <a:lstStyle/>
          <a:p>
            <a:r>
              <a:rPr lang="en-US" sz="2400" dirty="0">
                <a:ln w="19050">
                  <a:noFill/>
                </a:ln>
                <a:solidFill>
                  <a:schemeClr val="bg2">
                    <a:lumMod val="25000"/>
                  </a:schemeClr>
                </a:solidFill>
                <a:effectLst/>
                <a:latin typeface="Impact" panose="020B0806030902050204" pitchFamily="34" charset="0"/>
              </a:rPr>
              <a:t>Product / Service Name</a:t>
            </a:r>
          </a:p>
        </p:txBody>
      </p:sp>
      <p:sp>
        <p:nvSpPr>
          <p:cNvPr id="23" name="Rectangle 22">
            <a:extLst>
              <a:ext uri="{FF2B5EF4-FFF2-40B4-BE49-F238E27FC236}">
                <a16:creationId xmlns:a16="http://schemas.microsoft.com/office/drawing/2014/main" id="{AA085EFE-9498-4737-865F-C921717C9809}"/>
              </a:ext>
            </a:extLst>
          </p:cNvPr>
          <p:cNvSpPr/>
          <p:nvPr/>
        </p:nvSpPr>
        <p:spPr>
          <a:xfrm>
            <a:off x="0" y="4354556"/>
            <a:ext cx="4572000" cy="591680"/>
          </a:xfrm>
          <a:prstGeom prst="rect">
            <a:avLst/>
          </a:prstGeom>
          <a:gradFill>
            <a:gsLst>
              <a:gs pos="7000">
                <a:srgbClr val="C00000"/>
              </a:gs>
              <a:gs pos="36000">
                <a:srgbClr val="FF0000"/>
              </a:gs>
              <a:gs pos="100000">
                <a:srgbClr val="99003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520B9CB-8F59-42CB-9A91-06CAD043E57D}"/>
              </a:ext>
            </a:extLst>
          </p:cNvPr>
          <p:cNvSpPr txBox="1"/>
          <p:nvPr/>
        </p:nvSpPr>
        <p:spPr>
          <a:xfrm>
            <a:off x="510961" y="4338667"/>
            <a:ext cx="3664786" cy="584775"/>
          </a:xfrm>
          <a:prstGeom prst="rect">
            <a:avLst/>
          </a:prstGeom>
          <a:noFill/>
        </p:spPr>
        <p:txBody>
          <a:bodyPr wrap="none" rtlCol="0">
            <a:spAutoFit/>
          </a:bodyPr>
          <a:lstStyle/>
          <a:p>
            <a:pPr algn="ctr"/>
            <a:r>
              <a:rPr lang="en-US" sz="1600" i="1" dirty="0">
                <a:ln w="19050">
                  <a:noFill/>
                </a:ln>
                <a:solidFill>
                  <a:schemeClr val="bg1"/>
                </a:solidFill>
                <a:effectLst/>
                <a:latin typeface="Arial" panose="020B0604020202020204" pitchFamily="34" charset="0"/>
                <a:cs typeface="Arial" panose="020B0604020202020204" pitchFamily="34" charset="0"/>
              </a:rPr>
              <a:t>Some more great features and special</a:t>
            </a:r>
          </a:p>
          <a:p>
            <a:pPr algn="ctr"/>
            <a:r>
              <a:rPr lang="en-US" sz="1600" i="1" dirty="0">
                <a:ln w="19050">
                  <a:noFill/>
                </a:ln>
                <a:solidFill>
                  <a:schemeClr val="bg1"/>
                </a:solidFill>
                <a:effectLst/>
                <a:latin typeface="Arial" panose="020B0604020202020204" pitchFamily="34" charset="0"/>
                <a:cs typeface="Arial" panose="020B0604020202020204" pitchFamily="34" charset="0"/>
              </a:rPr>
              <a:t>Benefits and extra text goes here</a:t>
            </a:r>
          </a:p>
        </p:txBody>
      </p:sp>
    </p:spTree>
    <p:extLst>
      <p:ext uri="{BB962C8B-B14F-4D97-AF65-F5344CB8AC3E}">
        <p14:creationId xmlns:p14="http://schemas.microsoft.com/office/powerpoint/2010/main" val="153310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7E41A-BE03-468D-9EC6-1E28A838C655}"/>
              </a:ext>
            </a:extLst>
          </p:cNvPr>
          <p:cNvSpPr/>
          <p:nvPr/>
        </p:nvSpPr>
        <p:spPr>
          <a:xfrm>
            <a:off x="0" y="0"/>
            <a:ext cx="4572000" cy="1109272"/>
          </a:xfrm>
          <a:prstGeom prst="rect">
            <a:avLst/>
          </a:prstGeom>
          <a:solidFill>
            <a:srgbClr val="B16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9FD6B15-1AEA-473B-A28B-83960CA3641B}"/>
              </a:ext>
            </a:extLst>
          </p:cNvPr>
          <p:cNvSpPr/>
          <p:nvPr/>
        </p:nvSpPr>
        <p:spPr>
          <a:xfrm>
            <a:off x="0" y="1509705"/>
            <a:ext cx="4572278" cy="1384995"/>
          </a:xfrm>
          <a:prstGeom prst="rect">
            <a:avLst/>
          </a:prstGeom>
          <a:noFill/>
        </p:spPr>
        <p:txBody>
          <a:bodyPr wrap="none" lIns="91440" tIns="45720" rIns="91440" bIns="45720">
            <a:spAutoFit/>
          </a:bodyPr>
          <a:lstStyle/>
          <a:p>
            <a:pPr algn="ctr"/>
            <a:r>
              <a:rPr lang="en-US" sz="2800" b="1" i="1" dirty="0">
                <a:ln w="9525">
                  <a:noFill/>
                  <a:prstDash val="solid"/>
                </a:ln>
              </a:rPr>
              <a:t>IMAGINE HAVING </a:t>
            </a:r>
            <a:r>
              <a:rPr lang="en-US" sz="2800" b="1" i="1" dirty="0">
                <a:ln w="9525">
                  <a:noFill/>
                  <a:prstDash val="solid"/>
                </a:ln>
                <a:solidFill>
                  <a:srgbClr val="5FC6C3"/>
                </a:solidFill>
              </a:rPr>
              <a:t>EXACTLY</a:t>
            </a:r>
          </a:p>
          <a:p>
            <a:pPr algn="ctr"/>
            <a:r>
              <a:rPr lang="en-US" sz="2800" b="1" i="1" dirty="0">
                <a:ln w="9525">
                  <a:noFill/>
                  <a:prstDash val="solid"/>
                </a:ln>
                <a:solidFill>
                  <a:srgbClr val="5FC6C3"/>
                </a:solidFill>
              </a:rPr>
              <a:t>WHAT YOU WANT </a:t>
            </a:r>
            <a:r>
              <a:rPr lang="en-US" sz="2800" b="1" i="1" dirty="0">
                <a:ln w="9525">
                  <a:noFill/>
                  <a:prstDash val="solid"/>
                </a:ln>
                <a:solidFill>
                  <a:srgbClr val="832178"/>
                </a:solidFill>
              </a:rPr>
              <a:t>WITHIN</a:t>
            </a:r>
          </a:p>
          <a:p>
            <a:pPr algn="ctr"/>
            <a:r>
              <a:rPr lang="en-US" sz="2800" b="1" i="1" dirty="0">
                <a:ln w="9525">
                  <a:noFill/>
                  <a:prstDash val="solid"/>
                </a:ln>
                <a:solidFill>
                  <a:srgbClr val="832178"/>
                </a:solidFill>
              </a:rPr>
              <a:t>48 HOURS </a:t>
            </a:r>
            <a:r>
              <a:rPr lang="en-US" sz="2800" b="1" i="1" dirty="0">
                <a:ln w="9525">
                  <a:noFill/>
                  <a:prstDash val="solid"/>
                </a:ln>
              </a:rPr>
              <a:t>FROM RIGHT NOW!</a:t>
            </a:r>
          </a:p>
        </p:txBody>
      </p:sp>
      <p:pic>
        <p:nvPicPr>
          <p:cNvPr id="8" name="Picture 7">
            <a:extLst>
              <a:ext uri="{FF2B5EF4-FFF2-40B4-BE49-F238E27FC236}">
                <a16:creationId xmlns:a16="http://schemas.microsoft.com/office/drawing/2014/main" id="{4B0E7BD6-D4B5-4BB6-8724-3B9C7E47E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1" y="0"/>
            <a:ext cx="4945380" cy="1109272"/>
          </a:xfrm>
          <a:prstGeom prst="rect">
            <a:avLst/>
          </a:prstGeom>
        </p:spPr>
      </p:pic>
      <p:sp>
        <p:nvSpPr>
          <p:cNvPr id="9" name="Rectangle 8">
            <a:extLst>
              <a:ext uri="{FF2B5EF4-FFF2-40B4-BE49-F238E27FC236}">
                <a16:creationId xmlns:a16="http://schemas.microsoft.com/office/drawing/2014/main" id="{2D797CA4-F2CC-47A8-A89D-CABA266D3DEA}"/>
              </a:ext>
            </a:extLst>
          </p:cNvPr>
          <p:cNvSpPr/>
          <p:nvPr/>
        </p:nvSpPr>
        <p:spPr>
          <a:xfrm>
            <a:off x="568601" y="-85235"/>
            <a:ext cx="3587200" cy="1077218"/>
          </a:xfrm>
          <a:prstGeom prst="rect">
            <a:avLst/>
          </a:prstGeom>
          <a:noFill/>
        </p:spPr>
        <p:txBody>
          <a:bodyPr wrap="none" lIns="91440" tIns="45720" rIns="91440" bIns="45720">
            <a:spAutoFit/>
          </a:bodyPr>
          <a:lstStyle/>
          <a:p>
            <a:pPr algn="ctr"/>
            <a:r>
              <a:rPr lang="en-US" sz="3200" b="1" dirty="0">
                <a:ln w="9525">
                  <a:solidFill>
                    <a:srgbClr val="B165AB"/>
                  </a:solidFill>
                  <a:prstDash val="solid"/>
                </a:ln>
                <a:solidFill>
                  <a:schemeClr val="bg1"/>
                </a:solidFill>
                <a:effectLst>
                  <a:outerShdw blurRad="12700" dist="38100" dir="2700000" algn="tl" rotWithShape="0">
                    <a:schemeClr val="bg1">
                      <a:lumMod val="50000"/>
                    </a:schemeClr>
                  </a:outerShdw>
                </a:effectLst>
              </a:rPr>
              <a:t>ATTENTION: </a:t>
            </a:r>
          </a:p>
          <a:p>
            <a:pPr algn="ctr"/>
            <a:r>
              <a:rPr lang="en-US" sz="3200" b="1" dirty="0">
                <a:ln w="9525">
                  <a:solidFill>
                    <a:srgbClr val="B165AB"/>
                  </a:solidFill>
                  <a:prstDash val="solid"/>
                </a:ln>
                <a:solidFill>
                  <a:schemeClr val="bg1"/>
                </a:solidFill>
                <a:effectLst>
                  <a:outerShdw blurRad="12700" dist="38100" dir="2700000" algn="tl" rotWithShape="0">
                    <a:schemeClr val="bg1">
                      <a:lumMod val="50000"/>
                    </a:schemeClr>
                  </a:outerShdw>
                </a:effectLst>
              </a:rPr>
              <a:t>THIS IS IMPORTANT</a:t>
            </a:r>
          </a:p>
        </p:txBody>
      </p:sp>
      <p:pic>
        <p:nvPicPr>
          <p:cNvPr id="11" name="Picture 10">
            <a:extLst>
              <a:ext uri="{FF2B5EF4-FFF2-40B4-BE49-F238E27FC236}">
                <a16:creationId xmlns:a16="http://schemas.microsoft.com/office/drawing/2014/main" id="{6ADCCF8D-B888-42B2-A16E-78D8091E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514" y="923261"/>
            <a:ext cx="2070572" cy="355681"/>
          </a:xfrm>
          <a:prstGeom prst="rect">
            <a:avLst/>
          </a:prstGeom>
        </p:spPr>
      </p:pic>
      <p:pic>
        <p:nvPicPr>
          <p:cNvPr id="13" name="Picture 12">
            <a:extLst>
              <a:ext uri="{FF2B5EF4-FFF2-40B4-BE49-F238E27FC236}">
                <a16:creationId xmlns:a16="http://schemas.microsoft.com/office/drawing/2014/main" id="{10C2546C-1FC3-47C2-9A42-E7544EFFD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375"/>
            <a:ext cx="4572000" cy="910293"/>
          </a:xfrm>
          <a:prstGeom prst="rect">
            <a:avLst/>
          </a:prstGeom>
        </p:spPr>
      </p:pic>
      <p:pic>
        <p:nvPicPr>
          <p:cNvPr id="15" name="Picture 14">
            <a:extLst>
              <a:ext uri="{FF2B5EF4-FFF2-40B4-BE49-F238E27FC236}">
                <a16:creationId xmlns:a16="http://schemas.microsoft.com/office/drawing/2014/main" id="{DD6AC39B-C57B-45C5-AB33-D091CD9AD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62" y="3412422"/>
            <a:ext cx="4280875" cy="597036"/>
          </a:xfrm>
          <a:prstGeom prst="rect">
            <a:avLst/>
          </a:prstGeom>
        </p:spPr>
      </p:pic>
    </p:spTree>
    <p:extLst>
      <p:ext uri="{BB962C8B-B14F-4D97-AF65-F5344CB8AC3E}">
        <p14:creationId xmlns:p14="http://schemas.microsoft.com/office/powerpoint/2010/main" val="542929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721244-3240-4446-ADB7-69DED09B13B4}"/>
              </a:ext>
            </a:extLst>
          </p:cNvPr>
          <p:cNvSpPr/>
          <p:nvPr/>
        </p:nvSpPr>
        <p:spPr>
          <a:xfrm>
            <a:off x="0" y="0"/>
            <a:ext cx="4572000" cy="4572000"/>
          </a:xfrm>
          <a:prstGeom prst="rect">
            <a:avLst/>
          </a:prstGeom>
          <a:gradFill flip="none" rotWithShape="1">
            <a:gsLst>
              <a:gs pos="23000">
                <a:srgbClr val="92D050"/>
              </a:gs>
              <a:gs pos="56000">
                <a:srgbClr val="006C00"/>
              </a:gs>
              <a:gs pos="100000">
                <a:srgbClr val="92D05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B51FA79-9366-4C71-B7F2-1A6C2147063C}"/>
              </a:ext>
            </a:extLst>
          </p:cNvPr>
          <p:cNvSpPr/>
          <p:nvPr/>
        </p:nvSpPr>
        <p:spPr>
          <a:xfrm>
            <a:off x="0" y="0"/>
            <a:ext cx="4572000" cy="47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C840729-7C13-47B3-A1A7-8D72F34FE7D4}"/>
              </a:ext>
            </a:extLst>
          </p:cNvPr>
          <p:cNvSpPr/>
          <p:nvPr/>
        </p:nvSpPr>
        <p:spPr>
          <a:xfrm>
            <a:off x="0" y="2970550"/>
            <a:ext cx="4572000" cy="75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5BE6F6F-7887-4E91-8695-F16BF57FD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sp>
        <p:nvSpPr>
          <p:cNvPr id="8" name="TextBox 7">
            <a:extLst>
              <a:ext uri="{FF2B5EF4-FFF2-40B4-BE49-F238E27FC236}">
                <a16:creationId xmlns:a16="http://schemas.microsoft.com/office/drawing/2014/main" id="{580C55C6-0A74-46F3-BCE3-3B145CD87FC7}"/>
              </a:ext>
            </a:extLst>
          </p:cNvPr>
          <p:cNvSpPr txBox="1"/>
          <p:nvPr/>
        </p:nvSpPr>
        <p:spPr>
          <a:xfrm>
            <a:off x="1949339" y="36040"/>
            <a:ext cx="1935210" cy="400110"/>
          </a:xfrm>
          <a:prstGeom prst="rect">
            <a:avLst/>
          </a:prstGeom>
          <a:noFill/>
        </p:spPr>
        <p:txBody>
          <a:bodyPr wrap="none" rtlCol="0">
            <a:spAutoFit/>
          </a:bodyPr>
          <a:lstStyle/>
          <a:p>
            <a:r>
              <a:rPr lang="en-US" sz="2000" dirty="0">
                <a:ln w="19050">
                  <a:noFill/>
                </a:ln>
                <a:solidFill>
                  <a:schemeClr val="bg1"/>
                </a:solidFill>
                <a:effectLst/>
                <a:latin typeface="+mj-lt"/>
                <a:cs typeface="Arial" panose="020B0604020202020204" pitchFamily="34" charset="0"/>
              </a:rPr>
              <a:t>Your Business Presents</a:t>
            </a:r>
          </a:p>
        </p:txBody>
      </p:sp>
      <p:sp>
        <p:nvSpPr>
          <p:cNvPr id="9" name="TextBox 8">
            <a:extLst>
              <a:ext uri="{FF2B5EF4-FFF2-40B4-BE49-F238E27FC236}">
                <a16:creationId xmlns:a16="http://schemas.microsoft.com/office/drawing/2014/main" id="{ABF7E06F-93AA-42B1-82A3-9D5F540C4508}"/>
              </a:ext>
            </a:extLst>
          </p:cNvPr>
          <p:cNvSpPr txBox="1"/>
          <p:nvPr/>
        </p:nvSpPr>
        <p:spPr>
          <a:xfrm>
            <a:off x="945545" y="634052"/>
            <a:ext cx="3289683" cy="523220"/>
          </a:xfrm>
          <a:prstGeom prst="rect">
            <a:avLst/>
          </a:prstGeom>
          <a:noFill/>
        </p:spPr>
        <p:txBody>
          <a:bodyPr wrap="none" rtlCol="0">
            <a:spAutoFit/>
          </a:bodyPr>
          <a:lstStyle/>
          <a:p>
            <a:r>
              <a:rPr lang="en-US" sz="2800" dirty="0">
                <a:ln w="19050">
                  <a:noFill/>
                </a:ln>
                <a:effectLst/>
                <a:latin typeface="Impact" panose="020B0806030902050204" pitchFamily="34" charset="0"/>
              </a:rPr>
              <a:t>BENEFIT HEADING TEXT</a:t>
            </a:r>
          </a:p>
        </p:txBody>
      </p:sp>
      <p:sp>
        <p:nvSpPr>
          <p:cNvPr id="10" name="Rectangle 9">
            <a:extLst>
              <a:ext uri="{FF2B5EF4-FFF2-40B4-BE49-F238E27FC236}">
                <a16:creationId xmlns:a16="http://schemas.microsoft.com/office/drawing/2014/main" id="{56CCF2E4-866C-484F-8CE4-847C6FD0058B}"/>
              </a:ext>
            </a:extLst>
          </p:cNvPr>
          <p:cNvSpPr/>
          <p:nvPr/>
        </p:nvSpPr>
        <p:spPr>
          <a:xfrm>
            <a:off x="945545" y="1273828"/>
            <a:ext cx="2734172" cy="1580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E551663-233D-4973-A8E0-06B251F03DCE}"/>
              </a:ext>
            </a:extLst>
          </p:cNvPr>
          <p:cNvSpPr txBox="1"/>
          <p:nvPr/>
        </p:nvSpPr>
        <p:spPr>
          <a:xfrm>
            <a:off x="1579169" y="1556078"/>
            <a:ext cx="1466924" cy="1015663"/>
          </a:xfrm>
          <a:prstGeom prst="rect">
            <a:avLst/>
          </a:prstGeom>
          <a:noFill/>
        </p:spPr>
        <p:txBody>
          <a:bodyPr wrap="square" rtlCol="0">
            <a:spAutoFit/>
          </a:bodyPr>
          <a:lstStyle/>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Photo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of your </a:t>
            </a:r>
          </a:p>
          <a:p>
            <a:pPr algn="ct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Product </a:t>
            </a: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or Service</a:t>
            </a:r>
            <a:endParaRPr lang="en-US" sz="1200" dirty="0">
              <a:ln w="9525">
                <a:noFill/>
              </a:ln>
              <a:solidFill>
                <a:schemeClr val="bg2">
                  <a:lumMod val="75000"/>
                </a:schemeClr>
              </a:solidFill>
              <a:effectLst/>
              <a:latin typeface="Arial" panose="020B0604020202020204" pitchFamily="34" charset="0"/>
              <a:cs typeface="Arial" panose="020B0604020202020204" pitchFamily="34" charset="0"/>
            </a:endParaRPr>
          </a:p>
          <a:p>
            <a:pPr algn="ctr"/>
            <a:r>
              <a:rPr lang="en-US" sz="1200" dirty="0">
                <a:ln w="9525">
                  <a:noFill/>
                </a:ln>
                <a:solidFill>
                  <a:schemeClr val="bg2">
                    <a:lumMod val="75000"/>
                  </a:schemeClr>
                </a:solidFill>
                <a:latin typeface="Arial" panose="020B0604020202020204" pitchFamily="34" charset="0"/>
                <a:cs typeface="Arial" panose="020B0604020202020204" pitchFamily="34" charset="0"/>
              </a:rPr>
              <a:t>g</a:t>
            </a:r>
            <a:r>
              <a:rPr lang="en-US" sz="1200" dirty="0">
                <a:ln w="9525">
                  <a:noFill/>
                </a:ln>
                <a:solidFill>
                  <a:schemeClr val="bg2">
                    <a:lumMod val="75000"/>
                  </a:schemeClr>
                </a:solidFill>
                <a:effectLst/>
                <a:latin typeface="Arial" panose="020B0604020202020204" pitchFamily="34" charset="0"/>
                <a:cs typeface="Arial" panose="020B0604020202020204" pitchFamily="34" charset="0"/>
              </a:rPr>
              <a:t>oes here</a:t>
            </a:r>
          </a:p>
        </p:txBody>
      </p:sp>
      <p:sp>
        <p:nvSpPr>
          <p:cNvPr id="12" name="TextBox 11">
            <a:extLst>
              <a:ext uri="{FF2B5EF4-FFF2-40B4-BE49-F238E27FC236}">
                <a16:creationId xmlns:a16="http://schemas.microsoft.com/office/drawing/2014/main" id="{B6822CAC-EA19-4883-A2DC-E5C49F5EB673}"/>
              </a:ext>
            </a:extLst>
          </p:cNvPr>
          <p:cNvSpPr txBox="1"/>
          <p:nvPr/>
        </p:nvSpPr>
        <p:spPr>
          <a:xfrm>
            <a:off x="462427" y="3136243"/>
            <a:ext cx="3136564" cy="461665"/>
          </a:xfrm>
          <a:prstGeom prst="rect">
            <a:avLst/>
          </a:prstGeom>
          <a:noFill/>
        </p:spPr>
        <p:txBody>
          <a:bodyPr wrap="none" rtlCol="0">
            <a:spAutoFit/>
          </a:bodyPr>
          <a:lstStyle/>
          <a:p>
            <a:r>
              <a:rPr lang="en-US" sz="2400" dirty="0">
                <a:ln w="19050">
                  <a:noFill/>
                </a:ln>
                <a:effectLst/>
                <a:latin typeface="Impact" panose="020B0806030902050204" pitchFamily="34" charset="0"/>
              </a:rPr>
              <a:t>Product / Service Name</a:t>
            </a:r>
          </a:p>
        </p:txBody>
      </p:sp>
      <p:sp>
        <p:nvSpPr>
          <p:cNvPr id="13" name="TextBox 12">
            <a:extLst>
              <a:ext uri="{FF2B5EF4-FFF2-40B4-BE49-F238E27FC236}">
                <a16:creationId xmlns:a16="http://schemas.microsoft.com/office/drawing/2014/main" id="{2B4C710A-2C67-4E35-A62E-FB3CD17A7A7A}"/>
              </a:ext>
            </a:extLst>
          </p:cNvPr>
          <p:cNvSpPr txBox="1"/>
          <p:nvPr/>
        </p:nvSpPr>
        <p:spPr>
          <a:xfrm>
            <a:off x="907214" y="3800244"/>
            <a:ext cx="3664786" cy="584775"/>
          </a:xfrm>
          <a:prstGeom prst="rect">
            <a:avLst/>
          </a:prstGeom>
          <a:noFill/>
        </p:spPr>
        <p:txBody>
          <a:bodyPr wrap="none" rtlCol="0">
            <a:spAutoFit/>
          </a:bodyPr>
          <a:lstStyle/>
          <a:p>
            <a:pPr algn="ctr"/>
            <a:r>
              <a:rPr lang="en-US" sz="1600" i="1" dirty="0">
                <a:ln w="19050">
                  <a:noFill/>
                </a:ln>
                <a:solidFill>
                  <a:schemeClr val="bg1"/>
                </a:solidFill>
                <a:effectLst/>
                <a:latin typeface="Arial" panose="020B0604020202020204" pitchFamily="34" charset="0"/>
                <a:cs typeface="Arial" panose="020B0604020202020204" pitchFamily="34" charset="0"/>
              </a:rPr>
              <a:t>Some more great features and special</a:t>
            </a:r>
          </a:p>
          <a:p>
            <a:pPr algn="ctr"/>
            <a:r>
              <a:rPr lang="en-US" sz="1600" i="1" dirty="0">
                <a:ln w="19050">
                  <a:noFill/>
                </a:ln>
                <a:solidFill>
                  <a:schemeClr val="bg1"/>
                </a:solidFill>
                <a:effectLst/>
                <a:latin typeface="Arial" panose="020B0604020202020204" pitchFamily="34" charset="0"/>
                <a:cs typeface="Arial" panose="020B0604020202020204" pitchFamily="34" charset="0"/>
              </a:rPr>
              <a:t>Benefits and extra text goes here</a:t>
            </a:r>
          </a:p>
        </p:txBody>
      </p:sp>
    </p:spTree>
    <p:extLst>
      <p:ext uri="{BB962C8B-B14F-4D97-AF65-F5344CB8AC3E}">
        <p14:creationId xmlns:p14="http://schemas.microsoft.com/office/powerpoint/2010/main" val="368651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013F0B-7CA5-44D2-BFF6-2644A024A67A}"/>
              </a:ext>
            </a:extLst>
          </p:cNvPr>
          <p:cNvSpPr/>
          <p:nvPr/>
        </p:nvSpPr>
        <p:spPr>
          <a:xfrm>
            <a:off x="99060" y="342900"/>
            <a:ext cx="4358640" cy="73914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C0AA9CF-3F05-4FC2-B16A-ECE2943D6A04}"/>
              </a:ext>
            </a:extLst>
          </p:cNvPr>
          <p:cNvSpPr/>
          <p:nvPr/>
        </p:nvSpPr>
        <p:spPr>
          <a:xfrm>
            <a:off x="368241" y="420082"/>
            <a:ext cx="3820277" cy="584775"/>
          </a:xfrm>
          <a:prstGeom prst="rect">
            <a:avLst/>
          </a:prstGeom>
          <a:noFill/>
        </p:spPr>
        <p:txBody>
          <a:bodyPr wrap="none" lIns="91440" tIns="45720" rIns="91440" bIns="45720">
            <a:spAutoFit/>
          </a:bodyPr>
          <a:lstStyle/>
          <a:p>
            <a:pPr algn="ctr"/>
            <a:r>
              <a:rPr lang="en-US" sz="3200" b="1" dirty="0">
                <a:ln w="9525">
                  <a:noFill/>
                  <a:prstDash val="solid"/>
                </a:ln>
                <a:gradFill flip="none" rotWithShape="1">
                  <a:gsLst>
                    <a:gs pos="0">
                      <a:schemeClr val="accent1">
                        <a:lumMod val="60000"/>
                        <a:lumOff val="40000"/>
                      </a:schemeClr>
                    </a:gs>
                    <a:gs pos="60000">
                      <a:schemeClr val="bg1"/>
                    </a:gs>
                    <a:gs pos="100000">
                      <a:schemeClr val="bg1">
                        <a:shade val="100000"/>
                        <a:satMod val="115000"/>
                      </a:schemeClr>
                    </a:gs>
                  </a:gsLst>
                  <a:lin ang="16200000" scaled="1"/>
                  <a:tileRect/>
                </a:gradFill>
                <a:effectLst>
                  <a:outerShdw blurRad="12700" dist="38100" dir="2700000" algn="tl" rotWithShape="0">
                    <a:schemeClr val="bg1">
                      <a:lumMod val="50000"/>
                    </a:schemeClr>
                  </a:outerShdw>
                </a:effectLst>
              </a:rPr>
              <a:t>LIMITED TIME OFFER!</a:t>
            </a:r>
          </a:p>
        </p:txBody>
      </p:sp>
      <p:sp>
        <p:nvSpPr>
          <p:cNvPr id="5" name="Rectangle 4">
            <a:extLst>
              <a:ext uri="{FF2B5EF4-FFF2-40B4-BE49-F238E27FC236}">
                <a16:creationId xmlns:a16="http://schemas.microsoft.com/office/drawing/2014/main" id="{6A619A32-3F0F-430C-A8A2-A75C09AFFA9A}"/>
              </a:ext>
            </a:extLst>
          </p:cNvPr>
          <p:cNvSpPr/>
          <p:nvPr/>
        </p:nvSpPr>
        <p:spPr>
          <a:xfrm>
            <a:off x="235608" y="1567572"/>
            <a:ext cx="4085541" cy="523220"/>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“Headline Goes Here with</a:t>
            </a:r>
          </a:p>
        </p:txBody>
      </p:sp>
      <p:sp>
        <p:nvSpPr>
          <p:cNvPr id="6" name="Rectangle 5">
            <a:extLst>
              <a:ext uri="{FF2B5EF4-FFF2-40B4-BE49-F238E27FC236}">
                <a16:creationId xmlns:a16="http://schemas.microsoft.com/office/drawing/2014/main" id="{C6AFD13B-CC9C-4B56-9F6D-E7B4E1928C21}"/>
              </a:ext>
            </a:extLst>
          </p:cNvPr>
          <p:cNvSpPr/>
          <p:nvPr/>
        </p:nvSpPr>
        <p:spPr>
          <a:xfrm>
            <a:off x="62427" y="2011394"/>
            <a:ext cx="4474686" cy="707886"/>
          </a:xfrm>
          <a:prstGeom prst="rect">
            <a:avLst/>
          </a:prstGeom>
        </p:spPr>
        <p:txBody>
          <a:bodyPr wrap="none">
            <a:spAutoFit/>
          </a:bodyPr>
          <a:lstStyle/>
          <a:p>
            <a:pPr algn="ctr"/>
            <a:r>
              <a:rPr lang="en-US" sz="4000" b="1" i="1" dirty="0">
                <a:ln w="9525">
                  <a:solidFill>
                    <a:schemeClr val="bg1"/>
                  </a:solidFill>
                  <a:prstDash val="solid"/>
                </a:ln>
                <a:effectLst>
                  <a:outerShdw blurRad="12700" dist="38100" dir="2700000" algn="tl" rotWithShape="0">
                    <a:schemeClr val="bg1">
                      <a:lumMod val="50000"/>
                    </a:schemeClr>
                  </a:outerShdw>
                </a:effectLst>
              </a:rPr>
              <a:t>Your Biggest Benefit!”</a:t>
            </a:r>
          </a:p>
        </p:txBody>
      </p:sp>
      <p:sp>
        <p:nvSpPr>
          <p:cNvPr id="7" name="Rectangle 6">
            <a:extLst>
              <a:ext uri="{FF2B5EF4-FFF2-40B4-BE49-F238E27FC236}">
                <a16:creationId xmlns:a16="http://schemas.microsoft.com/office/drawing/2014/main" id="{D9EA7873-2E4A-4716-98CF-26AB00399812}"/>
              </a:ext>
            </a:extLst>
          </p:cNvPr>
          <p:cNvSpPr/>
          <p:nvPr/>
        </p:nvSpPr>
        <p:spPr>
          <a:xfrm>
            <a:off x="407226" y="3075872"/>
            <a:ext cx="3781292" cy="923330"/>
          </a:xfrm>
          <a:prstGeom prst="rect">
            <a:avLst/>
          </a:prstGeom>
          <a:ln>
            <a:noFill/>
          </a:ln>
          <a:effectLst/>
        </p:spPr>
        <p:txBody>
          <a:bodyPr wrap="none">
            <a:spAutoFit/>
          </a:bodyPr>
          <a:lstStyle/>
          <a:p>
            <a:pPr algn="ctr"/>
            <a:r>
              <a:rPr lang="en-US" b="1" i="1" dirty="0">
                <a:ln w="9525">
                  <a:noFill/>
                  <a:prstDash val="solid"/>
                </a:ln>
                <a:solidFill>
                  <a:schemeClr val="tx1">
                    <a:lumMod val="50000"/>
                    <a:lumOff val="50000"/>
                  </a:schemeClr>
                </a:solidFill>
              </a:rPr>
              <a:t>This is a Smaller Sub-Headline With Some</a:t>
            </a:r>
          </a:p>
          <a:p>
            <a:pPr algn="ctr"/>
            <a:r>
              <a:rPr lang="en-US" b="1" i="1" dirty="0">
                <a:ln w="9525">
                  <a:noFill/>
                  <a:prstDash val="solid"/>
                </a:ln>
                <a:solidFill>
                  <a:schemeClr val="tx1">
                    <a:lumMod val="50000"/>
                    <a:lumOff val="50000"/>
                  </a:schemeClr>
                </a:solidFill>
              </a:rPr>
              <a:t>More of Your Killer Benefits… </a:t>
            </a:r>
            <a:r>
              <a:rPr lang="en-US" b="1" i="1" dirty="0">
                <a:ln w="9525">
                  <a:noFill/>
                  <a:prstDash val="solid"/>
                </a:ln>
                <a:solidFill>
                  <a:schemeClr val="tx1">
                    <a:lumMod val="75000"/>
                    <a:lumOff val="25000"/>
                  </a:schemeClr>
                </a:solidFill>
              </a:rPr>
              <a:t>That Your</a:t>
            </a:r>
          </a:p>
          <a:p>
            <a:pPr algn="ctr"/>
            <a:r>
              <a:rPr lang="en-US" b="1" i="1" dirty="0">
                <a:ln w="9525">
                  <a:noFill/>
                  <a:prstDash val="solid"/>
                </a:ln>
                <a:solidFill>
                  <a:schemeClr val="tx1">
                    <a:lumMod val="75000"/>
                    <a:lumOff val="25000"/>
                  </a:schemeClr>
                </a:solidFill>
              </a:rPr>
              <a:t>Readers Must Hear About!</a:t>
            </a:r>
          </a:p>
        </p:txBody>
      </p:sp>
    </p:spTree>
    <p:extLst>
      <p:ext uri="{BB962C8B-B14F-4D97-AF65-F5344CB8AC3E}">
        <p14:creationId xmlns:p14="http://schemas.microsoft.com/office/powerpoint/2010/main" val="299251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FEA28-7AE8-4A31-8137-923298ED9262}"/>
              </a:ext>
            </a:extLst>
          </p:cNvPr>
          <p:cNvSpPr txBox="1"/>
          <p:nvPr/>
        </p:nvSpPr>
        <p:spPr>
          <a:xfrm>
            <a:off x="108827" y="497250"/>
            <a:ext cx="4480714" cy="769441"/>
          </a:xfrm>
          <a:prstGeom prst="rect">
            <a:avLst/>
          </a:prstGeom>
          <a:noFill/>
        </p:spPr>
        <p:txBody>
          <a:bodyPr wrap="none" rtlCol="0">
            <a:spAutoFit/>
          </a:bodyPr>
          <a:lstStyle/>
          <a:p>
            <a:r>
              <a:rPr lang="en-US" sz="4400" dirty="0">
                <a:ln w="19050">
                  <a:solidFill>
                    <a:schemeClr val="bg1"/>
                  </a:solidFill>
                </a:ln>
                <a:solidFill>
                  <a:schemeClr val="tx1">
                    <a:lumMod val="75000"/>
                    <a:lumOff val="25000"/>
                  </a:schemeClr>
                </a:solidFill>
                <a:effectLst>
                  <a:outerShdw blurRad="50800" dist="38100" dir="2700000" algn="tl" rotWithShape="0">
                    <a:prstClr val="black">
                      <a:alpha val="40000"/>
                    </a:prstClr>
                  </a:outerShdw>
                </a:effectLst>
                <a:latin typeface="ChunkFive Roman" panose="00000500000000000000" pitchFamily="50" charset="0"/>
              </a:rPr>
              <a:t>YOUR CHUNKY</a:t>
            </a:r>
          </a:p>
        </p:txBody>
      </p:sp>
      <p:sp>
        <p:nvSpPr>
          <p:cNvPr id="5" name="TextBox 4">
            <a:extLst>
              <a:ext uri="{FF2B5EF4-FFF2-40B4-BE49-F238E27FC236}">
                <a16:creationId xmlns:a16="http://schemas.microsoft.com/office/drawing/2014/main" id="{2C8E454B-2E63-4F8D-8E8F-D6D2BF3C4564}"/>
              </a:ext>
            </a:extLst>
          </p:cNvPr>
          <p:cNvSpPr txBox="1"/>
          <p:nvPr/>
        </p:nvSpPr>
        <p:spPr>
          <a:xfrm>
            <a:off x="108827" y="881971"/>
            <a:ext cx="4413388" cy="1862048"/>
          </a:xfrm>
          <a:prstGeom prst="rect">
            <a:avLst/>
          </a:prstGeom>
          <a:noFill/>
        </p:spPr>
        <p:txBody>
          <a:bodyPr wrap="none" rtlCol="0">
            <a:spAutoFit/>
          </a:bodyPr>
          <a:lstStyle/>
          <a:p>
            <a:r>
              <a:rPr lang="en-US" sz="11500" dirty="0">
                <a:ln w="19050">
                  <a:solidFill>
                    <a:schemeClr val="bg1"/>
                  </a:solidFill>
                </a:ln>
                <a:solidFill>
                  <a:srgbClr val="C00000"/>
                </a:solidFill>
                <a:effectLst>
                  <a:glow rad="63500">
                    <a:schemeClr val="bg1">
                      <a:lumMod val="75000"/>
                      <a:alpha val="40000"/>
                    </a:schemeClr>
                  </a:glow>
                </a:effectLst>
                <a:latin typeface="+mj-lt"/>
              </a:rPr>
              <a:t>HEADLINE</a:t>
            </a:r>
          </a:p>
        </p:txBody>
      </p:sp>
      <p:sp>
        <p:nvSpPr>
          <p:cNvPr id="6" name="Rectangle 5">
            <a:extLst>
              <a:ext uri="{FF2B5EF4-FFF2-40B4-BE49-F238E27FC236}">
                <a16:creationId xmlns:a16="http://schemas.microsoft.com/office/drawing/2014/main" id="{A984B4F3-C2B5-45ED-B0FA-46455E0E7FEA}"/>
              </a:ext>
            </a:extLst>
          </p:cNvPr>
          <p:cNvSpPr/>
          <p:nvPr/>
        </p:nvSpPr>
        <p:spPr>
          <a:xfrm>
            <a:off x="41501" y="2744019"/>
            <a:ext cx="4480714" cy="523220"/>
          </a:xfrm>
          <a:prstGeom prst="rect">
            <a:avLst/>
          </a:prstGeom>
          <a:ln>
            <a:noFill/>
          </a:ln>
          <a:effectLst/>
        </p:spPr>
        <p:txBody>
          <a:bodyPr wrap="none">
            <a:spAutoFit/>
          </a:bodyPr>
          <a:lstStyle/>
          <a:p>
            <a:pPr algn="ctr"/>
            <a:r>
              <a:rPr lang="en-US" sz="1400" b="1" i="1" dirty="0">
                <a:ln w="9525">
                  <a:noFill/>
                  <a:prstDash val="solid"/>
                </a:ln>
                <a:solidFill>
                  <a:schemeClr val="tx1">
                    <a:lumMod val="50000"/>
                    <a:lumOff val="50000"/>
                  </a:schemeClr>
                </a:solidFill>
                <a:latin typeface="Courier New" panose="02070309020205020404" pitchFamily="49" charset="0"/>
                <a:cs typeface="Courier New" panose="02070309020205020404" pitchFamily="49" charset="0"/>
              </a:rPr>
              <a:t>ATTENTION: More detailed information </a:t>
            </a:r>
            <a:br>
              <a:rPr lang="en-US" sz="1400" b="1" i="1" dirty="0">
                <a:ln w="9525">
                  <a:noFill/>
                  <a:prstDash val="solid"/>
                </a:ln>
                <a:solidFill>
                  <a:schemeClr val="tx1">
                    <a:lumMod val="50000"/>
                    <a:lumOff val="50000"/>
                  </a:schemeClr>
                </a:solidFill>
                <a:latin typeface="Courier New" panose="02070309020205020404" pitchFamily="49" charset="0"/>
                <a:cs typeface="Courier New" panose="02070309020205020404" pitchFamily="49" charset="0"/>
              </a:rPr>
            </a:br>
            <a:r>
              <a:rPr lang="en-US" sz="1400" b="1" i="1" dirty="0">
                <a:ln w="9525">
                  <a:noFill/>
                  <a:prstDash val="solid"/>
                </a:ln>
                <a:solidFill>
                  <a:schemeClr val="tx1">
                    <a:lumMod val="50000"/>
                    <a:lumOff val="50000"/>
                  </a:schemeClr>
                </a:solidFill>
                <a:latin typeface="Courier New" panose="02070309020205020404" pitchFamily="49" charset="0"/>
                <a:cs typeface="Courier New" panose="02070309020205020404" pitchFamily="49" charset="0"/>
              </a:rPr>
              <a:t>you Must know about our amazing product!</a:t>
            </a:r>
            <a:endParaRPr lang="en-US" sz="1400" b="1" i="1" dirty="0">
              <a:ln w="9525">
                <a:noFill/>
                <a:prstDash val="solid"/>
              </a:ln>
              <a:solidFill>
                <a:schemeClr val="tx1">
                  <a:lumMod val="75000"/>
                  <a:lumOff val="25000"/>
                </a:schemeClr>
              </a:solidFill>
              <a:latin typeface="Courier New" panose="02070309020205020404" pitchFamily="49" charset="0"/>
              <a:cs typeface="Courier New" panose="02070309020205020404" pitchFamily="49" charset="0"/>
            </a:endParaRPr>
          </a:p>
        </p:txBody>
      </p:sp>
      <p:pic>
        <p:nvPicPr>
          <p:cNvPr id="8" name="Picture 7">
            <a:extLst>
              <a:ext uri="{FF2B5EF4-FFF2-40B4-BE49-F238E27FC236}">
                <a16:creationId xmlns:a16="http://schemas.microsoft.com/office/drawing/2014/main" id="{0FB91424-FFBD-4A90-AFC5-14A91AE02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6262" y="3214015"/>
            <a:ext cx="3233351" cy="53224"/>
          </a:xfrm>
          <a:prstGeom prst="rect">
            <a:avLst/>
          </a:prstGeom>
        </p:spPr>
      </p:pic>
    </p:spTree>
    <p:extLst>
      <p:ext uri="{BB962C8B-B14F-4D97-AF65-F5344CB8AC3E}">
        <p14:creationId xmlns:p14="http://schemas.microsoft.com/office/powerpoint/2010/main" val="343535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10BD6-C15F-4538-8AA6-376D957ACEA1}"/>
              </a:ext>
            </a:extLst>
          </p:cNvPr>
          <p:cNvSpPr txBox="1"/>
          <p:nvPr/>
        </p:nvSpPr>
        <p:spPr>
          <a:xfrm>
            <a:off x="70727" y="554311"/>
            <a:ext cx="4357860" cy="707886"/>
          </a:xfrm>
          <a:prstGeom prst="rect">
            <a:avLst/>
          </a:prstGeom>
          <a:noFill/>
        </p:spPr>
        <p:txBody>
          <a:bodyPr wrap="none" rtlCol="0">
            <a:spAutoFit/>
          </a:bodyPr>
          <a:lstStyle/>
          <a:p>
            <a:r>
              <a:rPr lang="en-US" sz="4000" dirty="0">
                <a:ln w="19050">
                  <a:solidFill>
                    <a:schemeClr val="bg1"/>
                  </a:solidFill>
                </a:ln>
                <a:gradFill flip="none" rotWithShape="1">
                  <a:gsLst>
                    <a:gs pos="0">
                      <a:schemeClr val="tx1"/>
                    </a:gs>
                    <a:gs pos="50000">
                      <a:srgbClr val="C00000">
                        <a:shade val="67500"/>
                        <a:satMod val="115000"/>
                      </a:srgbClr>
                    </a:gs>
                    <a:gs pos="100000">
                      <a:srgbClr val="990033"/>
                    </a:gs>
                  </a:gsLst>
                  <a:lin ang="16200000" scaled="1"/>
                  <a:tileRect/>
                </a:gradFill>
                <a:effectLst>
                  <a:glow rad="127000">
                    <a:schemeClr val="bg1">
                      <a:lumMod val="75000"/>
                      <a:alpha val="40000"/>
                    </a:schemeClr>
                  </a:glow>
                </a:effectLst>
                <a:latin typeface="Impact" panose="020B0806030902050204" pitchFamily="34" charset="0"/>
              </a:rPr>
              <a:t>Most Important Text</a:t>
            </a:r>
          </a:p>
        </p:txBody>
      </p:sp>
      <p:sp>
        <p:nvSpPr>
          <p:cNvPr id="3" name="Rectangle 2">
            <a:extLst>
              <a:ext uri="{FF2B5EF4-FFF2-40B4-BE49-F238E27FC236}">
                <a16:creationId xmlns:a16="http://schemas.microsoft.com/office/drawing/2014/main" id="{384FFCD4-29F1-4489-A00E-4CD7BBA9EEEC}"/>
              </a:ext>
            </a:extLst>
          </p:cNvPr>
          <p:cNvSpPr/>
          <p:nvPr/>
        </p:nvSpPr>
        <p:spPr>
          <a:xfrm>
            <a:off x="225967" y="1508343"/>
            <a:ext cx="3911647" cy="830997"/>
          </a:xfrm>
          <a:prstGeom prst="rect">
            <a:avLst/>
          </a:prstGeom>
          <a:ln>
            <a:noFill/>
          </a:ln>
          <a:effectLst/>
        </p:spPr>
        <p:txBody>
          <a:bodyPr wrap="none">
            <a:spAutoFit/>
          </a:bodyPr>
          <a:lstStyle/>
          <a:p>
            <a:pPr algn="ctr"/>
            <a:r>
              <a:rPr lang="en-US" sz="2400" b="1" dirty="0">
                <a:ln w="9525">
                  <a:noFill/>
                  <a:prstDash val="solid"/>
                </a:ln>
                <a:solidFill>
                  <a:schemeClr val="tx1">
                    <a:lumMod val="95000"/>
                    <a:lumOff val="5000"/>
                  </a:schemeClr>
                </a:solidFill>
              </a:rPr>
              <a:t>Some more text that explains</a:t>
            </a:r>
          </a:p>
          <a:p>
            <a:pPr algn="ctr"/>
            <a:r>
              <a:rPr lang="en-US" sz="2400" b="1" dirty="0">
                <a:ln w="9525">
                  <a:noFill/>
                  <a:prstDash val="solid"/>
                </a:ln>
                <a:solidFill>
                  <a:schemeClr val="tx1">
                    <a:lumMod val="95000"/>
                    <a:lumOff val="5000"/>
                  </a:schemeClr>
                </a:solidFill>
              </a:rPr>
              <a:t>The headline more here</a:t>
            </a:r>
          </a:p>
        </p:txBody>
      </p:sp>
      <p:pic>
        <p:nvPicPr>
          <p:cNvPr id="5" name="Picture 4">
            <a:extLst>
              <a:ext uri="{FF2B5EF4-FFF2-40B4-BE49-F238E27FC236}">
                <a16:creationId xmlns:a16="http://schemas.microsoft.com/office/drawing/2014/main" id="{2A5BAE8F-0BA6-4F6A-BCF1-1A88E4D21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27" y="2243607"/>
            <a:ext cx="424827" cy="882843"/>
          </a:xfrm>
          <a:prstGeom prst="rect">
            <a:avLst/>
          </a:prstGeom>
        </p:spPr>
      </p:pic>
      <p:pic>
        <p:nvPicPr>
          <p:cNvPr id="8" name="Picture 7">
            <a:extLst>
              <a:ext uri="{FF2B5EF4-FFF2-40B4-BE49-F238E27FC236}">
                <a16:creationId xmlns:a16="http://schemas.microsoft.com/office/drawing/2014/main" id="{39115A54-2B4F-46C3-BDF8-2BE661EE8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081" y="2230672"/>
            <a:ext cx="428493" cy="890463"/>
          </a:xfrm>
          <a:prstGeom prst="rect">
            <a:avLst/>
          </a:prstGeom>
        </p:spPr>
      </p:pic>
      <p:sp>
        <p:nvSpPr>
          <p:cNvPr id="9" name="Rectangle 8">
            <a:extLst>
              <a:ext uri="{FF2B5EF4-FFF2-40B4-BE49-F238E27FC236}">
                <a16:creationId xmlns:a16="http://schemas.microsoft.com/office/drawing/2014/main" id="{262E6FAA-8B80-4E39-82A6-4312C938DEFA}"/>
              </a:ext>
            </a:extLst>
          </p:cNvPr>
          <p:cNvSpPr/>
          <p:nvPr/>
        </p:nvSpPr>
        <p:spPr>
          <a:xfrm>
            <a:off x="1045040" y="2473379"/>
            <a:ext cx="2545103" cy="153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958548-5F15-4B01-8495-5672B48BFEF2}"/>
              </a:ext>
            </a:extLst>
          </p:cNvPr>
          <p:cNvSpPr txBox="1"/>
          <p:nvPr/>
        </p:nvSpPr>
        <p:spPr>
          <a:xfrm>
            <a:off x="1148458" y="2615784"/>
            <a:ext cx="2308286" cy="1169551"/>
          </a:xfrm>
          <a:prstGeom prst="rect">
            <a:avLst/>
          </a:prstGeom>
          <a:noFill/>
        </p:spPr>
        <p:txBody>
          <a:bodyPr wrap="square" rtlCol="0">
            <a:spAutoFit/>
          </a:bodyPr>
          <a:lstStyle/>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Photo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of your </a:t>
            </a:r>
          </a:p>
          <a:p>
            <a:pPr algn="ct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Product </a:t>
            </a:r>
          </a:p>
          <a:p>
            <a:pPr algn="ctr"/>
            <a:r>
              <a:rPr lang="en-US" sz="1400" dirty="0">
                <a:ln w="9525">
                  <a:noFill/>
                </a:ln>
                <a:solidFill>
                  <a:schemeClr val="bg1">
                    <a:lumMod val="85000"/>
                  </a:schemeClr>
                </a:solidFill>
                <a:latin typeface="Arial" panose="020B0604020202020204" pitchFamily="34" charset="0"/>
                <a:cs typeface="Arial" panose="020B0604020202020204" pitchFamily="34" charset="0"/>
              </a:rPr>
              <a:t>o</a:t>
            </a: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r service</a:t>
            </a:r>
          </a:p>
          <a:p>
            <a:pPr algn="ctr"/>
            <a:r>
              <a:rPr lang="en-US" sz="1400" dirty="0">
                <a:ln w="9525">
                  <a:noFill/>
                </a:ln>
                <a:solidFill>
                  <a:schemeClr val="bg1">
                    <a:lumMod val="85000"/>
                  </a:schemeClr>
                </a:solidFill>
                <a:latin typeface="Arial" panose="020B0604020202020204" pitchFamily="34" charset="0"/>
                <a:cs typeface="Arial" panose="020B0604020202020204" pitchFamily="34" charset="0"/>
              </a:rPr>
              <a:t>g</a:t>
            </a:r>
            <a:r>
              <a:rPr lang="en-US" sz="1400" dirty="0">
                <a:ln w="9525">
                  <a:noFill/>
                </a:ln>
                <a:solidFill>
                  <a:schemeClr val="bg1">
                    <a:lumMod val="85000"/>
                  </a:schemeClr>
                </a:solidFill>
                <a:effectLst/>
                <a:latin typeface="Arial" panose="020B0604020202020204" pitchFamily="34" charset="0"/>
                <a:cs typeface="Arial" panose="020B0604020202020204" pitchFamily="34" charset="0"/>
              </a:rPr>
              <a:t>oes  here</a:t>
            </a:r>
          </a:p>
        </p:txBody>
      </p:sp>
    </p:spTree>
    <p:extLst>
      <p:ext uri="{BB962C8B-B14F-4D97-AF65-F5344CB8AC3E}">
        <p14:creationId xmlns:p14="http://schemas.microsoft.com/office/powerpoint/2010/main" val="2550755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550</TotalTime>
  <Words>1840</Words>
  <Application>Microsoft Office PowerPoint</Application>
  <PresentationFormat>Custom</PresentationFormat>
  <Paragraphs>534</Paragraphs>
  <Slides>60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Angelina</vt:lpstr>
      <vt:lpstr>Archivo Black</vt:lpstr>
      <vt:lpstr>Arial</vt:lpstr>
      <vt:lpstr>ChunkFive Roman</vt:lpstr>
      <vt:lpstr>Courier New</vt:lpstr>
      <vt:lpstr>Impact</vt:lpstr>
      <vt:lpstr>Myriad Pro</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dc:creator>
  <cp:lastModifiedBy>Michelle</cp:lastModifiedBy>
  <cp:revision>92</cp:revision>
  <dcterms:created xsi:type="dcterms:W3CDTF">2017-08-31T13:02:47Z</dcterms:created>
  <dcterms:modified xsi:type="dcterms:W3CDTF">2017-10-27T18:19:05Z</dcterms:modified>
</cp:coreProperties>
</file>